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7" r:id="rId2"/>
    <p:sldId id="258" r:id="rId3"/>
    <p:sldId id="294" r:id="rId4"/>
    <p:sldId id="263" r:id="rId5"/>
    <p:sldId id="264" r:id="rId6"/>
    <p:sldId id="265" r:id="rId7"/>
    <p:sldId id="259" r:id="rId8"/>
    <p:sldId id="266" r:id="rId9"/>
    <p:sldId id="295" r:id="rId10"/>
    <p:sldId id="267" r:id="rId11"/>
    <p:sldId id="268" r:id="rId12"/>
    <p:sldId id="296" r:id="rId13"/>
    <p:sldId id="297" r:id="rId14"/>
    <p:sldId id="327" r:id="rId15"/>
    <p:sldId id="343" r:id="rId16"/>
    <p:sldId id="337" r:id="rId17"/>
    <p:sldId id="338" r:id="rId18"/>
    <p:sldId id="339" r:id="rId19"/>
    <p:sldId id="328" r:id="rId20"/>
    <p:sldId id="329" r:id="rId21"/>
    <p:sldId id="330" r:id="rId22"/>
    <p:sldId id="331" r:id="rId23"/>
    <p:sldId id="332" r:id="rId24"/>
    <p:sldId id="333" r:id="rId25"/>
    <p:sldId id="334" r:id="rId26"/>
    <p:sldId id="335" r:id="rId27"/>
    <p:sldId id="336" r:id="rId28"/>
    <p:sldId id="340" r:id="rId29"/>
    <p:sldId id="341" r:id="rId30"/>
    <p:sldId id="342" r:id="rId31"/>
    <p:sldId id="345" r:id="rId32"/>
    <p:sldId id="286" r:id="rId33"/>
    <p:sldId id="285" r:id="rId34"/>
    <p:sldId id="284" r:id="rId35"/>
    <p:sldId id="283" r:id="rId36"/>
    <p:sldId id="287" r:id="rId37"/>
    <p:sldId id="306" r:id="rId38"/>
    <p:sldId id="322" r:id="rId39"/>
    <p:sldId id="317" r:id="rId40"/>
    <p:sldId id="319" r:id="rId41"/>
    <p:sldId id="321" r:id="rId42"/>
    <p:sldId id="349" r:id="rId43"/>
  </p:sldIdLst>
  <p:sldSz cx="9144000" cy="6858000" type="screen4x3"/>
  <p:notesSz cx="6954838"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CC6600"/>
    <a:srgbClr val="6600CC"/>
    <a:srgbClr val="FF9933"/>
    <a:srgbClr val="336600"/>
    <a:srgbClr val="FF0000"/>
    <a:srgbClr val="000099"/>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100" d="100"/>
          <a:sy n="100" d="100"/>
        </p:scale>
        <p:origin x="-294" y="9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40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defTabSz="925513">
              <a:defRPr sz="1200">
                <a:latin typeface="Arial" charset="0"/>
              </a:defRPr>
            </a:lvl1pPr>
          </a:lstStyle>
          <a:p>
            <a:pPr>
              <a:defRPr/>
            </a:pPr>
            <a:endParaRPr lang="en-US"/>
          </a:p>
        </p:txBody>
      </p:sp>
      <p:sp>
        <p:nvSpPr>
          <p:cNvPr id="80899" name="Rectangle 3"/>
          <p:cNvSpPr>
            <a:spLocks noGrp="1" noChangeArrowheads="1"/>
          </p:cNvSpPr>
          <p:nvPr>
            <p:ph type="dt" sz="quarter" idx="1"/>
          </p:nvPr>
        </p:nvSpPr>
        <p:spPr bwMode="auto">
          <a:xfrm>
            <a:off x="3940175" y="0"/>
            <a:ext cx="3013075" cy="461963"/>
          </a:xfrm>
          <a:prstGeom prst="rect">
            <a:avLst/>
          </a:prstGeom>
          <a:noFill/>
          <a:ln w="9525">
            <a:noFill/>
            <a:miter lim="800000"/>
            <a:headEnd/>
            <a:tailEnd/>
          </a:ln>
          <a:effectLst/>
        </p:spPr>
        <p:txBody>
          <a:bodyPr vert="horz" wrap="square" lIns="92546" tIns="46273" rIns="92546" bIns="46273" numCol="1" anchor="t" anchorCtr="0" compatLnSpc="1">
            <a:prstTxWarp prst="textNoShape">
              <a:avLst/>
            </a:prstTxWarp>
          </a:bodyPr>
          <a:lstStyle>
            <a:lvl1pPr algn="r" defTabSz="925513">
              <a:defRPr sz="1200">
                <a:latin typeface="Arial" charset="0"/>
              </a:defRPr>
            </a:lvl1pPr>
          </a:lstStyle>
          <a:p>
            <a:pPr>
              <a:defRPr/>
            </a:pPr>
            <a:endParaRPr lang="en-US"/>
          </a:p>
        </p:txBody>
      </p:sp>
      <p:sp>
        <p:nvSpPr>
          <p:cNvPr id="80900" name="Rectangle 4"/>
          <p:cNvSpPr>
            <a:spLocks noGrp="1" noChangeArrowheads="1"/>
          </p:cNvSpPr>
          <p:nvPr>
            <p:ph type="ftr" sz="quarter" idx="2"/>
          </p:nvPr>
        </p:nvSpPr>
        <p:spPr bwMode="auto">
          <a:xfrm>
            <a:off x="0"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defTabSz="925513">
              <a:defRPr sz="1200">
                <a:latin typeface="Arial" charset="0"/>
              </a:defRPr>
            </a:lvl1pPr>
          </a:lstStyle>
          <a:p>
            <a:pPr>
              <a:defRPr/>
            </a:pPr>
            <a:endParaRPr lang="en-US"/>
          </a:p>
        </p:txBody>
      </p:sp>
      <p:sp>
        <p:nvSpPr>
          <p:cNvPr id="80901" name="Rectangle 5"/>
          <p:cNvSpPr>
            <a:spLocks noGrp="1" noChangeArrowheads="1"/>
          </p:cNvSpPr>
          <p:nvPr>
            <p:ph type="sldNum" sz="quarter" idx="3"/>
          </p:nvPr>
        </p:nvSpPr>
        <p:spPr bwMode="auto">
          <a:xfrm>
            <a:off x="3940175" y="8777288"/>
            <a:ext cx="3013075" cy="461962"/>
          </a:xfrm>
          <a:prstGeom prst="rect">
            <a:avLst/>
          </a:prstGeom>
          <a:noFill/>
          <a:ln w="9525">
            <a:noFill/>
            <a:miter lim="800000"/>
            <a:headEnd/>
            <a:tailEnd/>
          </a:ln>
          <a:effectLst/>
        </p:spPr>
        <p:txBody>
          <a:bodyPr vert="horz" wrap="square" lIns="92546" tIns="46273" rIns="92546" bIns="46273" numCol="1" anchor="b" anchorCtr="0" compatLnSpc="1">
            <a:prstTxWarp prst="textNoShape">
              <a:avLst/>
            </a:prstTxWarp>
          </a:bodyPr>
          <a:lstStyle>
            <a:lvl1pPr algn="r" defTabSz="925513">
              <a:defRPr sz="1200">
                <a:latin typeface="Arial" charset="0"/>
              </a:defRPr>
            </a:lvl1pPr>
          </a:lstStyle>
          <a:p>
            <a:pPr>
              <a:defRPr/>
            </a:pPr>
            <a:fld id="{B9BD0130-821F-46E2-A2E4-05BB719ABBB6}"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59395" name="Rectangle 3"/>
          <p:cNvSpPr>
            <a:spLocks noGrp="1" noChangeArrowheads="1"/>
          </p:cNvSpPr>
          <p:nvPr>
            <p:ph type="dt" idx="1"/>
          </p:nvPr>
        </p:nvSpPr>
        <p:spPr bwMode="auto">
          <a:xfrm>
            <a:off x="3940175" y="0"/>
            <a:ext cx="3013075"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023F588-334A-4EAF-AFF2-983959F0BBA1}" type="datetimeFigureOut">
              <a:rPr lang="es-ES"/>
              <a:pPr/>
              <a:t>09/02/2010</a:t>
            </a:fld>
            <a:endParaRPr lang="es-ES"/>
          </a:p>
        </p:txBody>
      </p:sp>
      <p:sp>
        <p:nvSpPr>
          <p:cNvPr id="59396" name="Rectangle 4"/>
          <p:cNvSpPr>
            <a:spLocks noGrp="1" noRot="1" noChangeAspect="1" noChangeArrowheads="1" noTextEdit="1"/>
          </p:cNvSpPr>
          <p:nvPr>
            <p:ph type="sldImg" idx="2"/>
          </p:nvPr>
        </p:nvSpPr>
        <p:spPr bwMode="auto">
          <a:xfrm>
            <a:off x="1168400" y="693738"/>
            <a:ext cx="4618038" cy="3463925"/>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695325" y="4389438"/>
            <a:ext cx="5564188" cy="4157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Click to edit Master text styles</a:t>
            </a:r>
          </a:p>
          <a:p>
            <a:pPr lvl="1"/>
            <a:r>
              <a:rPr lang="es-ES" smtClean="0"/>
              <a:t>Second level</a:t>
            </a:r>
          </a:p>
          <a:p>
            <a:pPr lvl="2"/>
            <a:r>
              <a:rPr lang="es-ES" smtClean="0"/>
              <a:t>Third level</a:t>
            </a:r>
          </a:p>
          <a:p>
            <a:pPr lvl="3"/>
            <a:r>
              <a:rPr lang="es-ES" smtClean="0"/>
              <a:t>Fourth level</a:t>
            </a:r>
          </a:p>
          <a:p>
            <a:pPr lvl="4"/>
            <a:r>
              <a:rPr lang="es-ES" smtClean="0"/>
              <a:t>Fifth level</a:t>
            </a:r>
          </a:p>
        </p:txBody>
      </p:sp>
      <p:sp>
        <p:nvSpPr>
          <p:cNvPr id="59398" name="Rectangle 6"/>
          <p:cNvSpPr>
            <a:spLocks noGrp="1" noChangeArrowheads="1"/>
          </p:cNvSpPr>
          <p:nvPr>
            <p:ph type="ftr" sz="quarter" idx="4"/>
          </p:nvPr>
        </p:nvSpPr>
        <p:spPr bwMode="auto">
          <a:xfrm>
            <a:off x="0"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9399" name="Rectangle 7"/>
          <p:cNvSpPr>
            <a:spLocks noGrp="1" noChangeArrowheads="1"/>
          </p:cNvSpPr>
          <p:nvPr>
            <p:ph type="sldNum" sz="quarter" idx="5"/>
          </p:nvPr>
        </p:nvSpPr>
        <p:spPr bwMode="auto">
          <a:xfrm>
            <a:off x="3940175" y="8777288"/>
            <a:ext cx="3013075"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9A6C3F6-DBFE-4B47-A7BA-BC394D5C6A62}" type="slidenum">
              <a:rPr lang="es-ES"/>
              <a:pPr/>
              <a:t>‹#›</a:t>
            </a:fld>
            <a:endParaRPr lang="es-E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40EF7B-7FF3-4D89-AFBA-A33E6D307CC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C77EE8-F194-47CB-BE3B-1F35156B57D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BFB813-E378-4C3D-96CC-A2E89F1FAC0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776C4-9819-40F9-941A-B77F86BF9BB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F1BD4D-4302-49C8-BC34-5D4B1A488CE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72D46B-073F-42DC-AD44-FD58628108C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8B1AD-CB70-4580-990B-8C8558BBB616}"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AB4E98-E5B7-47B8-BE83-950CF22D54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F47AD2F-B0F7-457D-8C23-88E639A3B62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B08BF31-D504-4B78-A4C1-179D0AA8711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6D1B0D-9E04-47C3-8220-D4B57B0386E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58990E-FCE3-4E1F-A780-72F2E96AAC7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34C869-B9F0-4B4E-8C38-1264A51EFE5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F45F78D-372F-4FB7-B7DA-FB7E446B112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33.jpe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hangsun.en.alibaba.com/offerdetail/52703753/Sell_Food_Tongs/showimg.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61.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27.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jpeg"/><Relationship Id="rId7"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jpeg"/><Relationship Id="rId9" Type="http://schemas.openxmlformats.org/officeDocument/2006/relationships/image" Target="../media/image68.jpeg"/></Relationships>
</file>

<file path=ppt/slides/_rels/slide28.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1.jpeg"/><Relationship Id="rId4" Type="http://schemas.openxmlformats.org/officeDocument/2006/relationships/image" Target="../media/image70.jpeg"/></Relationships>
</file>

<file path=ppt/slides/_rels/slide29.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2.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38.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6.jpeg"/></Relationships>
</file>

<file path=ppt/slides/_rels/slide39.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91.jpeg"/><Relationship Id="rId5" Type="http://schemas.openxmlformats.org/officeDocument/2006/relationships/image" Target="../media/image90.jpeg"/><Relationship Id="rId4" Type="http://schemas.openxmlformats.org/officeDocument/2006/relationships/image" Target="../media/image89.jpeg"/></Relationships>
</file>

<file path=ppt/slides/_rels/slide41.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95.jpeg"/><Relationship Id="rId4" Type="http://schemas.openxmlformats.org/officeDocument/2006/relationships/image" Target="../media/image94.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txBox="1">
            <a:spLocks noChangeArrowheads="1"/>
          </p:cNvSpPr>
          <p:nvPr/>
        </p:nvSpPr>
        <p:spPr bwMode="auto">
          <a:xfrm>
            <a:off x="1143000" y="92075"/>
            <a:ext cx="7010400" cy="1470025"/>
          </a:xfrm>
          <a:prstGeom prst="rect">
            <a:avLst/>
          </a:prstGeom>
          <a:noFill/>
          <a:ln w="38100">
            <a:solidFill>
              <a:srgbClr val="FF3300"/>
            </a:solidFill>
            <a:miter lim="800000"/>
            <a:headEnd/>
            <a:tailEnd/>
          </a:ln>
        </p:spPr>
        <p:txBody>
          <a:bodyPr>
            <a:spAutoFit/>
          </a:bodyPr>
          <a:lstStyle/>
          <a:p>
            <a:pPr algn="ctr" eaLnBrk="0" hangingPunct="0">
              <a:spcBef>
                <a:spcPct val="50000"/>
              </a:spcBef>
            </a:pPr>
            <a:r>
              <a:rPr lang="en-US" sz="4400" b="1" dirty="0" err="1"/>
              <a:t>Barreras</a:t>
            </a:r>
            <a:r>
              <a:rPr lang="en-US" sz="4400" b="1" dirty="0"/>
              <a:t> al </a:t>
            </a:r>
            <a:r>
              <a:rPr lang="en-US" sz="4400" b="1" dirty="0" err="1"/>
              <a:t>Contacto</a:t>
            </a:r>
            <a:r>
              <a:rPr lang="en-US" sz="4400" b="1" dirty="0"/>
              <a:t> con las Manos </a:t>
            </a:r>
            <a:r>
              <a:rPr lang="en-US" sz="4400" b="1" dirty="0" err="1"/>
              <a:t>Descubiertas</a:t>
            </a:r>
            <a:endParaRPr lang="en-US" sz="4400" b="1" dirty="0"/>
          </a:p>
        </p:txBody>
      </p:sp>
      <p:sp>
        <p:nvSpPr>
          <p:cNvPr id="16386" name="AutoShape 5"/>
          <p:cNvSpPr>
            <a:spLocks noChangeAspect="1" noChangeArrowheads="1" noTextEdit="1"/>
          </p:cNvSpPr>
          <p:nvPr/>
        </p:nvSpPr>
        <p:spPr bwMode="auto">
          <a:xfrm>
            <a:off x="152400" y="1600200"/>
            <a:ext cx="8991600" cy="5029200"/>
          </a:xfrm>
          <a:prstGeom prst="rect">
            <a:avLst/>
          </a:prstGeom>
          <a:noFill/>
          <a:ln w="9525">
            <a:noFill/>
            <a:miter lim="800000"/>
            <a:headEnd/>
            <a:tailEnd/>
          </a:ln>
        </p:spPr>
        <p:txBody>
          <a:bodyPr/>
          <a:lstStyle/>
          <a:p>
            <a:endParaRPr lang="en-US" dirty="0"/>
          </a:p>
        </p:txBody>
      </p:sp>
      <p:pic>
        <p:nvPicPr>
          <p:cNvPr id="16387" name="Picture 7"/>
          <p:cNvPicPr>
            <a:picLocks noChangeAspect="1" noChangeArrowheads="1"/>
          </p:cNvPicPr>
          <p:nvPr/>
        </p:nvPicPr>
        <p:blipFill>
          <a:blip r:embed="rId3" cstate="print"/>
          <a:srcRect/>
          <a:stretch>
            <a:fillRect/>
          </a:stretch>
        </p:blipFill>
        <p:spPr bwMode="auto">
          <a:xfrm>
            <a:off x="1639888" y="1878013"/>
            <a:ext cx="1206500" cy="925512"/>
          </a:xfrm>
          <a:prstGeom prst="rect">
            <a:avLst/>
          </a:prstGeom>
          <a:noFill/>
          <a:ln w="9525">
            <a:noFill/>
            <a:miter lim="800000"/>
            <a:headEnd/>
            <a:tailEnd/>
          </a:ln>
        </p:spPr>
      </p:pic>
      <p:sp>
        <p:nvSpPr>
          <p:cNvPr id="16388" name="Rectangle 8"/>
          <p:cNvSpPr>
            <a:spLocks noChangeArrowheads="1"/>
          </p:cNvSpPr>
          <p:nvPr/>
        </p:nvSpPr>
        <p:spPr bwMode="auto">
          <a:xfrm>
            <a:off x="2846388" y="2603500"/>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389" name="Rectangle 9"/>
          <p:cNvSpPr>
            <a:spLocks noChangeArrowheads="1"/>
          </p:cNvSpPr>
          <p:nvPr/>
        </p:nvSpPr>
        <p:spPr bwMode="auto">
          <a:xfrm>
            <a:off x="1871663" y="2803525"/>
            <a:ext cx="541337" cy="258763"/>
          </a:xfrm>
          <a:prstGeom prst="rect">
            <a:avLst/>
          </a:prstGeom>
          <a:noFill/>
          <a:ln w="9525">
            <a:noFill/>
            <a:miter lim="800000"/>
            <a:headEnd/>
            <a:tailEnd/>
          </a:ln>
        </p:spPr>
        <p:txBody>
          <a:bodyPr wrap="none" lIns="0" tIns="0" rIns="0" bIns="0">
            <a:spAutoFit/>
          </a:bodyPr>
          <a:lstStyle/>
          <a:p>
            <a:r>
              <a:rPr lang="en-US" sz="1700">
                <a:solidFill>
                  <a:srgbClr val="000000"/>
                </a:solidFill>
              </a:rPr>
              <a:t>Palas</a:t>
            </a:r>
            <a:endParaRPr lang="en-US"/>
          </a:p>
        </p:txBody>
      </p:sp>
      <p:sp>
        <p:nvSpPr>
          <p:cNvPr id="16390" name="Rectangle 10"/>
          <p:cNvSpPr>
            <a:spLocks noChangeArrowheads="1"/>
          </p:cNvSpPr>
          <p:nvPr/>
        </p:nvSpPr>
        <p:spPr bwMode="auto">
          <a:xfrm>
            <a:off x="2614613" y="280352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pic>
        <p:nvPicPr>
          <p:cNvPr id="16391" name="Picture 11"/>
          <p:cNvPicPr>
            <a:picLocks noChangeAspect="1" noChangeArrowheads="1"/>
          </p:cNvPicPr>
          <p:nvPr/>
        </p:nvPicPr>
        <p:blipFill>
          <a:blip r:embed="rId4" cstate="print"/>
          <a:srcRect/>
          <a:stretch>
            <a:fillRect/>
          </a:stretch>
        </p:blipFill>
        <p:spPr bwMode="auto">
          <a:xfrm>
            <a:off x="3813175" y="1935163"/>
            <a:ext cx="1336675" cy="803275"/>
          </a:xfrm>
          <a:prstGeom prst="rect">
            <a:avLst/>
          </a:prstGeom>
          <a:noFill/>
          <a:ln w="9525">
            <a:noFill/>
            <a:miter lim="800000"/>
            <a:headEnd/>
            <a:tailEnd/>
          </a:ln>
        </p:spPr>
      </p:pic>
      <p:sp>
        <p:nvSpPr>
          <p:cNvPr id="16392" name="Rectangle 12"/>
          <p:cNvSpPr>
            <a:spLocks noChangeArrowheads="1"/>
          </p:cNvSpPr>
          <p:nvPr/>
        </p:nvSpPr>
        <p:spPr bwMode="auto">
          <a:xfrm>
            <a:off x="5149850" y="2538413"/>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393" name="Rectangle 13"/>
          <p:cNvSpPr>
            <a:spLocks noChangeArrowheads="1"/>
          </p:cNvSpPr>
          <p:nvPr/>
        </p:nvSpPr>
        <p:spPr bwMode="auto">
          <a:xfrm>
            <a:off x="3938588" y="2738438"/>
            <a:ext cx="684212" cy="258762"/>
          </a:xfrm>
          <a:prstGeom prst="rect">
            <a:avLst/>
          </a:prstGeom>
          <a:noFill/>
          <a:ln w="9525">
            <a:noFill/>
            <a:miter lim="800000"/>
            <a:headEnd/>
            <a:tailEnd/>
          </a:ln>
        </p:spPr>
        <p:txBody>
          <a:bodyPr wrap="none" lIns="0" tIns="0" rIns="0" bIns="0">
            <a:spAutoFit/>
          </a:bodyPr>
          <a:lstStyle/>
          <a:p>
            <a:r>
              <a:rPr lang="en-US" sz="1700">
                <a:solidFill>
                  <a:srgbClr val="000000"/>
                </a:solidFill>
              </a:rPr>
              <a:t>Palillos</a:t>
            </a:r>
            <a:endParaRPr lang="en-US"/>
          </a:p>
        </p:txBody>
      </p:sp>
      <p:sp>
        <p:nvSpPr>
          <p:cNvPr id="16394" name="Rectangle 14"/>
          <p:cNvSpPr>
            <a:spLocks noChangeArrowheads="1"/>
          </p:cNvSpPr>
          <p:nvPr/>
        </p:nvSpPr>
        <p:spPr bwMode="auto">
          <a:xfrm>
            <a:off x="5029200" y="2738438"/>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pic>
        <p:nvPicPr>
          <p:cNvPr id="16395" name="Picture 15"/>
          <p:cNvPicPr>
            <a:picLocks noChangeAspect="1" noChangeArrowheads="1"/>
          </p:cNvPicPr>
          <p:nvPr/>
        </p:nvPicPr>
        <p:blipFill>
          <a:blip r:embed="rId5" cstate="print"/>
          <a:srcRect/>
          <a:stretch>
            <a:fillRect/>
          </a:stretch>
        </p:blipFill>
        <p:spPr bwMode="auto">
          <a:xfrm>
            <a:off x="6280150" y="1770063"/>
            <a:ext cx="1216025" cy="1136650"/>
          </a:xfrm>
          <a:prstGeom prst="rect">
            <a:avLst/>
          </a:prstGeom>
          <a:noFill/>
          <a:ln w="9525">
            <a:noFill/>
            <a:miter lim="800000"/>
            <a:headEnd/>
            <a:tailEnd/>
          </a:ln>
        </p:spPr>
      </p:pic>
      <p:sp>
        <p:nvSpPr>
          <p:cNvPr id="16396" name="Rectangle 16"/>
          <p:cNvSpPr>
            <a:spLocks noChangeArrowheads="1"/>
          </p:cNvSpPr>
          <p:nvPr/>
        </p:nvSpPr>
        <p:spPr bwMode="auto">
          <a:xfrm>
            <a:off x="7496175" y="2706688"/>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397" name="Rectangle 17"/>
          <p:cNvSpPr>
            <a:spLocks noChangeArrowheads="1"/>
          </p:cNvSpPr>
          <p:nvPr/>
        </p:nvSpPr>
        <p:spPr bwMode="auto">
          <a:xfrm>
            <a:off x="6172200" y="2906713"/>
            <a:ext cx="1830388" cy="258762"/>
          </a:xfrm>
          <a:prstGeom prst="rect">
            <a:avLst/>
          </a:prstGeom>
          <a:noFill/>
          <a:ln w="9525">
            <a:noFill/>
            <a:miter lim="800000"/>
            <a:headEnd/>
            <a:tailEnd/>
          </a:ln>
        </p:spPr>
        <p:txBody>
          <a:bodyPr wrap="none" lIns="0" tIns="0" rIns="0" bIns="0">
            <a:spAutoFit/>
          </a:bodyPr>
          <a:lstStyle/>
          <a:p>
            <a:r>
              <a:rPr lang="en-US" sz="1700">
                <a:solidFill>
                  <a:srgbClr val="000000"/>
                </a:solidFill>
              </a:rPr>
              <a:t>Papel de Envoltura</a:t>
            </a:r>
            <a:endParaRPr lang="en-US"/>
          </a:p>
        </p:txBody>
      </p:sp>
      <p:sp>
        <p:nvSpPr>
          <p:cNvPr id="16398" name="Rectangle 18"/>
          <p:cNvSpPr>
            <a:spLocks noChangeArrowheads="1"/>
          </p:cNvSpPr>
          <p:nvPr/>
        </p:nvSpPr>
        <p:spPr bwMode="auto">
          <a:xfrm>
            <a:off x="7464425" y="2906713"/>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399" name="Rectangle 19"/>
          <p:cNvSpPr>
            <a:spLocks noChangeArrowheads="1"/>
          </p:cNvSpPr>
          <p:nvPr/>
        </p:nvSpPr>
        <p:spPr bwMode="auto">
          <a:xfrm>
            <a:off x="1154113" y="1600200"/>
            <a:ext cx="14287" cy="169863"/>
          </a:xfrm>
          <a:prstGeom prst="rect">
            <a:avLst/>
          </a:prstGeom>
          <a:solidFill>
            <a:srgbClr val="333399"/>
          </a:solidFill>
          <a:ln w="9525">
            <a:noFill/>
            <a:miter lim="800000"/>
            <a:headEnd/>
            <a:tailEnd/>
          </a:ln>
        </p:spPr>
        <p:txBody>
          <a:bodyPr/>
          <a:lstStyle/>
          <a:p>
            <a:endParaRPr lang="es-ES"/>
          </a:p>
        </p:txBody>
      </p:sp>
      <p:sp>
        <p:nvSpPr>
          <p:cNvPr id="16400" name="Rectangle 20"/>
          <p:cNvSpPr>
            <a:spLocks noChangeArrowheads="1"/>
          </p:cNvSpPr>
          <p:nvPr/>
        </p:nvSpPr>
        <p:spPr bwMode="auto">
          <a:xfrm>
            <a:off x="1154113" y="1600200"/>
            <a:ext cx="39687" cy="12700"/>
          </a:xfrm>
          <a:prstGeom prst="rect">
            <a:avLst/>
          </a:prstGeom>
          <a:solidFill>
            <a:srgbClr val="333399"/>
          </a:solidFill>
          <a:ln w="9525">
            <a:noFill/>
            <a:miter lim="800000"/>
            <a:headEnd/>
            <a:tailEnd/>
          </a:ln>
        </p:spPr>
        <p:txBody>
          <a:bodyPr/>
          <a:lstStyle/>
          <a:p>
            <a:endParaRPr lang="es-ES"/>
          </a:p>
        </p:txBody>
      </p:sp>
      <p:sp>
        <p:nvSpPr>
          <p:cNvPr id="16401" name="Rectangle 21"/>
          <p:cNvSpPr>
            <a:spLocks noChangeArrowheads="1"/>
          </p:cNvSpPr>
          <p:nvPr/>
        </p:nvSpPr>
        <p:spPr bwMode="auto">
          <a:xfrm>
            <a:off x="1181100" y="1625600"/>
            <a:ext cx="12700" cy="144463"/>
          </a:xfrm>
          <a:prstGeom prst="rect">
            <a:avLst/>
          </a:prstGeom>
          <a:solidFill>
            <a:srgbClr val="333399"/>
          </a:solidFill>
          <a:ln w="9525">
            <a:noFill/>
            <a:miter lim="800000"/>
            <a:headEnd/>
            <a:tailEnd/>
          </a:ln>
        </p:spPr>
        <p:txBody>
          <a:bodyPr/>
          <a:lstStyle/>
          <a:p>
            <a:endParaRPr lang="es-ES"/>
          </a:p>
        </p:txBody>
      </p:sp>
      <p:sp>
        <p:nvSpPr>
          <p:cNvPr id="16402" name="Rectangle 22"/>
          <p:cNvSpPr>
            <a:spLocks noChangeArrowheads="1"/>
          </p:cNvSpPr>
          <p:nvPr/>
        </p:nvSpPr>
        <p:spPr bwMode="auto">
          <a:xfrm>
            <a:off x="1181100" y="1625600"/>
            <a:ext cx="12700" cy="14288"/>
          </a:xfrm>
          <a:prstGeom prst="rect">
            <a:avLst/>
          </a:prstGeom>
          <a:solidFill>
            <a:srgbClr val="333399"/>
          </a:solidFill>
          <a:ln w="9525">
            <a:noFill/>
            <a:miter lim="800000"/>
            <a:headEnd/>
            <a:tailEnd/>
          </a:ln>
        </p:spPr>
        <p:txBody>
          <a:bodyPr/>
          <a:lstStyle/>
          <a:p>
            <a:endParaRPr lang="es-ES"/>
          </a:p>
        </p:txBody>
      </p:sp>
      <p:sp>
        <p:nvSpPr>
          <p:cNvPr id="16403" name="Rectangle 23"/>
          <p:cNvSpPr>
            <a:spLocks noChangeArrowheads="1"/>
          </p:cNvSpPr>
          <p:nvPr/>
        </p:nvSpPr>
        <p:spPr bwMode="auto">
          <a:xfrm>
            <a:off x="1193800" y="1600200"/>
            <a:ext cx="2111375" cy="12700"/>
          </a:xfrm>
          <a:prstGeom prst="rect">
            <a:avLst/>
          </a:prstGeom>
          <a:solidFill>
            <a:srgbClr val="333399"/>
          </a:solidFill>
          <a:ln w="9525">
            <a:noFill/>
            <a:miter lim="800000"/>
            <a:headEnd/>
            <a:tailEnd/>
          </a:ln>
        </p:spPr>
        <p:txBody>
          <a:bodyPr/>
          <a:lstStyle/>
          <a:p>
            <a:endParaRPr lang="es-ES"/>
          </a:p>
        </p:txBody>
      </p:sp>
      <p:sp>
        <p:nvSpPr>
          <p:cNvPr id="16404" name="Rectangle 24"/>
          <p:cNvSpPr>
            <a:spLocks noChangeArrowheads="1"/>
          </p:cNvSpPr>
          <p:nvPr/>
        </p:nvSpPr>
        <p:spPr bwMode="auto">
          <a:xfrm>
            <a:off x="1193800" y="1625600"/>
            <a:ext cx="2111375" cy="14288"/>
          </a:xfrm>
          <a:prstGeom prst="rect">
            <a:avLst/>
          </a:prstGeom>
          <a:solidFill>
            <a:srgbClr val="333399"/>
          </a:solidFill>
          <a:ln w="9525">
            <a:noFill/>
            <a:miter lim="800000"/>
            <a:headEnd/>
            <a:tailEnd/>
          </a:ln>
        </p:spPr>
        <p:txBody>
          <a:bodyPr/>
          <a:lstStyle/>
          <a:p>
            <a:endParaRPr lang="es-ES"/>
          </a:p>
        </p:txBody>
      </p:sp>
      <p:sp>
        <p:nvSpPr>
          <p:cNvPr id="16405" name="Rectangle 25"/>
          <p:cNvSpPr>
            <a:spLocks noChangeArrowheads="1"/>
          </p:cNvSpPr>
          <p:nvPr/>
        </p:nvSpPr>
        <p:spPr bwMode="auto">
          <a:xfrm>
            <a:off x="3305175" y="1600200"/>
            <a:ext cx="39688" cy="12700"/>
          </a:xfrm>
          <a:prstGeom prst="rect">
            <a:avLst/>
          </a:prstGeom>
          <a:solidFill>
            <a:srgbClr val="333399"/>
          </a:solidFill>
          <a:ln w="9525">
            <a:noFill/>
            <a:miter lim="800000"/>
            <a:headEnd/>
            <a:tailEnd/>
          </a:ln>
        </p:spPr>
        <p:txBody>
          <a:bodyPr/>
          <a:lstStyle/>
          <a:p>
            <a:endParaRPr lang="es-ES"/>
          </a:p>
        </p:txBody>
      </p:sp>
      <p:sp>
        <p:nvSpPr>
          <p:cNvPr id="16406" name="Rectangle 26"/>
          <p:cNvSpPr>
            <a:spLocks noChangeArrowheads="1"/>
          </p:cNvSpPr>
          <p:nvPr/>
        </p:nvSpPr>
        <p:spPr bwMode="auto">
          <a:xfrm>
            <a:off x="3305175" y="1625600"/>
            <a:ext cx="39688" cy="14288"/>
          </a:xfrm>
          <a:prstGeom prst="rect">
            <a:avLst/>
          </a:prstGeom>
          <a:solidFill>
            <a:srgbClr val="333399"/>
          </a:solidFill>
          <a:ln w="9525">
            <a:noFill/>
            <a:miter lim="800000"/>
            <a:headEnd/>
            <a:tailEnd/>
          </a:ln>
        </p:spPr>
        <p:txBody>
          <a:bodyPr/>
          <a:lstStyle/>
          <a:p>
            <a:endParaRPr lang="es-ES"/>
          </a:p>
        </p:txBody>
      </p:sp>
      <p:sp>
        <p:nvSpPr>
          <p:cNvPr id="16407" name="Rectangle 27"/>
          <p:cNvSpPr>
            <a:spLocks noChangeArrowheads="1"/>
          </p:cNvSpPr>
          <p:nvPr/>
        </p:nvSpPr>
        <p:spPr bwMode="auto">
          <a:xfrm>
            <a:off x="3344863" y="1600200"/>
            <a:ext cx="2298700" cy="12700"/>
          </a:xfrm>
          <a:prstGeom prst="rect">
            <a:avLst/>
          </a:prstGeom>
          <a:solidFill>
            <a:srgbClr val="333399"/>
          </a:solidFill>
          <a:ln w="9525">
            <a:noFill/>
            <a:miter lim="800000"/>
            <a:headEnd/>
            <a:tailEnd/>
          </a:ln>
        </p:spPr>
        <p:txBody>
          <a:bodyPr/>
          <a:lstStyle/>
          <a:p>
            <a:endParaRPr lang="es-ES"/>
          </a:p>
        </p:txBody>
      </p:sp>
      <p:sp>
        <p:nvSpPr>
          <p:cNvPr id="16408" name="Rectangle 28"/>
          <p:cNvSpPr>
            <a:spLocks noChangeArrowheads="1"/>
          </p:cNvSpPr>
          <p:nvPr/>
        </p:nvSpPr>
        <p:spPr bwMode="auto">
          <a:xfrm>
            <a:off x="3344863" y="1625600"/>
            <a:ext cx="2298700" cy="14288"/>
          </a:xfrm>
          <a:prstGeom prst="rect">
            <a:avLst/>
          </a:prstGeom>
          <a:solidFill>
            <a:srgbClr val="333399"/>
          </a:solidFill>
          <a:ln w="9525">
            <a:noFill/>
            <a:miter lim="800000"/>
            <a:headEnd/>
            <a:tailEnd/>
          </a:ln>
        </p:spPr>
        <p:txBody>
          <a:bodyPr/>
          <a:lstStyle/>
          <a:p>
            <a:endParaRPr lang="es-ES"/>
          </a:p>
        </p:txBody>
      </p:sp>
      <p:sp>
        <p:nvSpPr>
          <p:cNvPr id="16409" name="Rectangle 29"/>
          <p:cNvSpPr>
            <a:spLocks noChangeArrowheads="1"/>
          </p:cNvSpPr>
          <p:nvPr/>
        </p:nvSpPr>
        <p:spPr bwMode="auto">
          <a:xfrm>
            <a:off x="5643563" y="1600200"/>
            <a:ext cx="39687" cy="12700"/>
          </a:xfrm>
          <a:prstGeom prst="rect">
            <a:avLst/>
          </a:prstGeom>
          <a:solidFill>
            <a:srgbClr val="333399"/>
          </a:solidFill>
          <a:ln w="9525">
            <a:noFill/>
            <a:miter lim="800000"/>
            <a:headEnd/>
            <a:tailEnd/>
          </a:ln>
        </p:spPr>
        <p:txBody>
          <a:bodyPr/>
          <a:lstStyle/>
          <a:p>
            <a:endParaRPr lang="es-ES"/>
          </a:p>
        </p:txBody>
      </p:sp>
      <p:sp>
        <p:nvSpPr>
          <p:cNvPr id="16410" name="Rectangle 30"/>
          <p:cNvSpPr>
            <a:spLocks noChangeArrowheads="1"/>
          </p:cNvSpPr>
          <p:nvPr/>
        </p:nvSpPr>
        <p:spPr bwMode="auto">
          <a:xfrm>
            <a:off x="5643563" y="1625600"/>
            <a:ext cx="39687" cy="14288"/>
          </a:xfrm>
          <a:prstGeom prst="rect">
            <a:avLst/>
          </a:prstGeom>
          <a:solidFill>
            <a:srgbClr val="333399"/>
          </a:solidFill>
          <a:ln w="9525">
            <a:noFill/>
            <a:miter lim="800000"/>
            <a:headEnd/>
            <a:tailEnd/>
          </a:ln>
        </p:spPr>
        <p:txBody>
          <a:bodyPr/>
          <a:lstStyle/>
          <a:p>
            <a:endParaRPr lang="es-ES"/>
          </a:p>
        </p:txBody>
      </p:sp>
      <p:sp>
        <p:nvSpPr>
          <p:cNvPr id="16411" name="Rectangle 31"/>
          <p:cNvSpPr>
            <a:spLocks noChangeArrowheads="1"/>
          </p:cNvSpPr>
          <p:nvPr/>
        </p:nvSpPr>
        <p:spPr bwMode="auto">
          <a:xfrm>
            <a:off x="5683250" y="1600200"/>
            <a:ext cx="2419350" cy="12700"/>
          </a:xfrm>
          <a:prstGeom prst="rect">
            <a:avLst/>
          </a:prstGeom>
          <a:solidFill>
            <a:srgbClr val="333399"/>
          </a:solidFill>
          <a:ln w="9525">
            <a:noFill/>
            <a:miter lim="800000"/>
            <a:headEnd/>
            <a:tailEnd/>
          </a:ln>
        </p:spPr>
        <p:txBody>
          <a:bodyPr/>
          <a:lstStyle/>
          <a:p>
            <a:endParaRPr lang="es-ES"/>
          </a:p>
        </p:txBody>
      </p:sp>
      <p:sp>
        <p:nvSpPr>
          <p:cNvPr id="16412" name="Rectangle 32"/>
          <p:cNvSpPr>
            <a:spLocks noChangeArrowheads="1"/>
          </p:cNvSpPr>
          <p:nvPr/>
        </p:nvSpPr>
        <p:spPr bwMode="auto">
          <a:xfrm>
            <a:off x="5683250" y="1625600"/>
            <a:ext cx="2419350" cy="14288"/>
          </a:xfrm>
          <a:prstGeom prst="rect">
            <a:avLst/>
          </a:prstGeom>
          <a:solidFill>
            <a:srgbClr val="333399"/>
          </a:solidFill>
          <a:ln w="9525">
            <a:noFill/>
            <a:miter lim="800000"/>
            <a:headEnd/>
            <a:tailEnd/>
          </a:ln>
        </p:spPr>
        <p:txBody>
          <a:bodyPr/>
          <a:lstStyle/>
          <a:p>
            <a:endParaRPr lang="es-ES"/>
          </a:p>
        </p:txBody>
      </p:sp>
      <p:sp>
        <p:nvSpPr>
          <p:cNvPr id="16413" name="Rectangle 33"/>
          <p:cNvSpPr>
            <a:spLocks noChangeArrowheads="1"/>
          </p:cNvSpPr>
          <p:nvPr/>
        </p:nvSpPr>
        <p:spPr bwMode="auto">
          <a:xfrm>
            <a:off x="8128000" y="1600200"/>
            <a:ext cx="14288" cy="169863"/>
          </a:xfrm>
          <a:prstGeom prst="rect">
            <a:avLst/>
          </a:prstGeom>
          <a:solidFill>
            <a:srgbClr val="333399"/>
          </a:solidFill>
          <a:ln w="9525">
            <a:noFill/>
            <a:miter lim="800000"/>
            <a:headEnd/>
            <a:tailEnd/>
          </a:ln>
        </p:spPr>
        <p:txBody>
          <a:bodyPr/>
          <a:lstStyle/>
          <a:p>
            <a:endParaRPr lang="es-ES"/>
          </a:p>
        </p:txBody>
      </p:sp>
      <p:sp>
        <p:nvSpPr>
          <p:cNvPr id="16414" name="Rectangle 34"/>
          <p:cNvSpPr>
            <a:spLocks noChangeArrowheads="1"/>
          </p:cNvSpPr>
          <p:nvPr/>
        </p:nvSpPr>
        <p:spPr bwMode="auto">
          <a:xfrm>
            <a:off x="8102600" y="1600200"/>
            <a:ext cx="39688" cy="12700"/>
          </a:xfrm>
          <a:prstGeom prst="rect">
            <a:avLst/>
          </a:prstGeom>
          <a:solidFill>
            <a:srgbClr val="333399"/>
          </a:solidFill>
          <a:ln w="9525">
            <a:noFill/>
            <a:miter lim="800000"/>
            <a:headEnd/>
            <a:tailEnd/>
          </a:ln>
        </p:spPr>
        <p:txBody>
          <a:bodyPr/>
          <a:lstStyle/>
          <a:p>
            <a:endParaRPr lang="es-ES"/>
          </a:p>
        </p:txBody>
      </p:sp>
      <p:sp>
        <p:nvSpPr>
          <p:cNvPr id="16415" name="Rectangle 35"/>
          <p:cNvSpPr>
            <a:spLocks noChangeArrowheads="1"/>
          </p:cNvSpPr>
          <p:nvPr/>
        </p:nvSpPr>
        <p:spPr bwMode="auto">
          <a:xfrm>
            <a:off x="8102600" y="1625600"/>
            <a:ext cx="12700" cy="144463"/>
          </a:xfrm>
          <a:prstGeom prst="rect">
            <a:avLst/>
          </a:prstGeom>
          <a:solidFill>
            <a:srgbClr val="333399"/>
          </a:solidFill>
          <a:ln w="9525">
            <a:noFill/>
            <a:miter lim="800000"/>
            <a:headEnd/>
            <a:tailEnd/>
          </a:ln>
        </p:spPr>
        <p:txBody>
          <a:bodyPr/>
          <a:lstStyle/>
          <a:p>
            <a:endParaRPr lang="es-ES"/>
          </a:p>
        </p:txBody>
      </p:sp>
      <p:sp>
        <p:nvSpPr>
          <p:cNvPr id="16416" name="Rectangle 36"/>
          <p:cNvSpPr>
            <a:spLocks noChangeArrowheads="1"/>
          </p:cNvSpPr>
          <p:nvPr/>
        </p:nvSpPr>
        <p:spPr bwMode="auto">
          <a:xfrm>
            <a:off x="8102600" y="1625600"/>
            <a:ext cx="12700" cy="14288"/>
          </a:xfrm>
          <a:prstGeom prst="rect">
            <a:avLst/>
          </a:prstGeom>
          <a:solidFill>
            <a:srgbClr val="333399"/>
          </a:solidFill>
          <a:ln w="9525">
            <a:noFill/>
            <a:miter lim="800000"/>
            <a:headEnd/>
            <a:tailEnd/>
          </a:ln>
        </p:spPr>
        <p:txBody>
          <a:bodyPr/>
          <a:lstStyle/>
          <a:p>
            <a:endParaRPr lang="es-ES"/>
          </a:p>
        </p:txBody>
      </p:sp>
      <p:sp>
        <p:nvSpPr>
          <p:cNvPr id="16417" name="Rectangle 37"/>
          <p:cNvSpPr>
            <a:spLocks noChangeArrowheads="1"/>
          </p:cNvSpPr>
          <p:nvPr/>
        </p:nvSpPr>
        <p:spPr bwMode="auto">
          <a:xfrm>
            <a:off x="1181100" y="1770063"/>
            <a:ext cx="12700" cy="1519237"/>
          </a:xfrm>
          <a:prstGeom prst="rect">
            <a:avLst/>
          </a:prstGeom>
          <a:solidFill>
            <a:srgbClr val="333399"/>
          </a:solidFill>
          <a:ln w="9525">
            <a:noFill/>
            <a:miter lim="800000"/>
            <a:headEnd/>
            <a:tailEnd/>
          </a:ln>
        </p:spPr>
        <p:txBody>
          <a:bodyPr/>
          <a:lstStyle/>
          <a:p>
            <a:endParaRPr lang="es-ES"/>
          </a:p>
        </p:txBody>
      </p:sp>
      <p:sp>
        <p:nvSpPr>
          <p:cNvPr id="16418" name="Rectangle 38"/>
          <p:cNvSpPr>
            <a:spLocks noChangeArrowheads="1"/>
          </p:cNvSpPr>
          <p:nvPr/>
        </p:nvSpPr>
        <p:spPr bwMode="auto">
          <a:xfrm>
            <a:off x="1154113" y="1770063"/>
            <a:ext cx="14287" cy="1519237"/>
          </a:xfrm>
          <a:prstGeom prst="rect">
            <a:avLst/>
          </a:prstGeom>
          <a:solidFill>
            <a:srgbClr val="333399"/>
          </a:solidFill>
          <a:ln w="9525">
            <a:noFill/>
            <a:miter lim="800000"/>
            <a:headEnd/>
            <a:tailEnd/>
          </a:ln>
        </p:spPr>
        <p:txBody>
          <a:bodyPr/>
          <a:lstStyle/>
          <a:p>
            <a:endParaRPr lang="es-ES"/>
          </a:p>
        </p:txBody>
      </p:sp>
      <p:sp>
        <p:nvSpPr>
          <p:cNvPr id="16419" name="Rectangle 39"/>
          <p:cNvSpPr>
            <a:spLocks noChangeArrowheads="1"/>
          </p:cNvSpPr>
          <p:nvPr/>
        </p:nvSpPr>
        <p:spPr bwMode="auto">
          <a:xfrm>
            <a:off x="8128000" y="1770063"/>
            <a:ext cx="14288" cy="1519237"/>
          </a:xfrm>
          <a:prstGeom prst="rect">
            <a:avLst/>
          </a:prstGeom>
          <a:solidFill>
            <a:srgbClr val="333399"/>
          </a:solidFill>
          <a:ln w="9525">
            <a:noFill/>
            <a:miter lim="800000"/>
            <a:headEnd/>
            <a:tailEnd/>
          </a:ln>
        </p:spPr>
        <p:txBody>
          <a:bodyPr/>
          <a:lstStyle/>
          <a:p>
            <a:endParaRPr lang="es-ES"/>
          </a:p>
        </p:txBody>
      </p:sp>
      <p:sp>
        <p:nvSpPr>
          <p:cNvPr id="16420" name="Rectangle 40"/>
          <p:cNvSpPr>
            <a:spLocks noChangeArrowheads="1"/>
          </p:cNvSpPr>
          <p:nvPr/>
        </p:nvSpPr>
        <p:spPr bwMode="auto">
          <a:xfrm>
            <a:off x="8102600" y="1770063"/>
            <a:ext cx="12700" cy="1519237"/>
          </a:xfrm>
          <a:prstGeom prst="rect">
            <a:avLst/>
          </a:prstGeom>
          <a:solidFill>
            <a:srgbClr val="333399"/>
          </a:solidFill>
          <a:ln w="9525">
            <a:noFill/>
            <a:miter lim="800000"/>
            <a:headEnd/>
            <a:tailEnd/>
          </a:ln>
        </p:spPr>
        <p:txBody>
          <a:bodyPr/>
          <a:lstStyle/>
          <a:p>
            <a:endParaRPr lang="es-ES"/>
          </a:p>
        </p:txBody>
      </p:sp>
      <p:pic>
        <p:nvPicPr>
          <p:cNvPr id="16421" name="Picture 41"/>
          <p:cNvPicPr>
            <a:picLocks noChangeAspect="1" noChangeArrowheads="1"/>
          </p:cNvPicPr>
          <p:nvPr/>
        </p:nvPicPr>
        <p:blipFill>
          <a:blip r:embed="rId6" cstate="print"/>
          <a:srcRect/>
          <a:stretch>
            <a:fillRect/>
          </a:stretch>
        </p:blipFill>
        <p:spPr bwMode="auto">
          <a:xfrm>
            <a:off x="1346200" y="3794125"/>
            <a:ext cx="1001713" cy="641350"/>
          </a:xfrm>
          <a:prstGeom prst="rect">
            <a:avLst/>
          </a:prstGeom>
          <a:noFill/>
          <a:ln w="9525">
            <a:noFill/>
            <a:miter lim="800000"/>
            <a:headEnd/>
            <a:tailEnd/>
          </a:ln>
        </p:spPr>
      </p:pic>
      <p:sp>
        <p:nvSpPr>
          <p:cNvPr id="16422" name="Freeform 42"/>
          <p:cNvSpPr>
            <a:spLocks/>
          </p:cNvSpPr>
          <p:nvPr/>
        </p:nvSpPr>
        <p:spPr bwMode="auto">
          <a:xfrm>
            <a:off x="2365375" y="4137025"/>
            <a:ext cx="557213" cy="120650"/>
          </a:xfrm>
          <a:custGeom>
            <a:avLst/>
            <a:gdLst>
              <a:gd name="T0" fmla="*/ 2147483647 w 351"/>
              <a:gd name="T1" fmla="*/ 0 h 76"/>
              <a:gd name="T2" fmla="*/ 2147483647 w 351"/>
              <a:gd name="T3" fmla="*/ 2147483647 h 76"/>
              <a:gd name="T4" fmla="*/ 2147483647 w 351"/>
              <a:gd name="T5" fmla="*/ 2147483647 h 76"/>
              <a:gd name="T6" fmla="*/ 2147483647 w 351"/>
              <a:gd name="T7" fmla="*/ 2147483647 h 76"/>
              <a:gd name="T8" fmla="*/ 2147483647 w 351"/>
              <a:gd name="T9" fmla="*/ 2147483647 h 76"/>
              <a:gd name="T10" fmla="*/ 2147483647 w 351"/>
              <a:gd name="T11" fmla="*/ 2147483647 h 76"/>
              <a:gd name="T12" fmla="*/ 2147483647 w 351"/>
              <a:gd name="T13" fmla="*/ 2147483647 h 76"/>
              <a:gd name="T14" fmla="*/ 2147483647 w 351"/>
              <a:gd name="T15" fmla="*/ 2147483647 h 76"/>
              <a:gd name="T16" fmla="*/ 2147483647 w 351"/>
              <a:gd name="T17" fmla="*/ 2147483647 h 76"/>
              <a:gd name="T18" fmla="*/ 2147483647 w 351"/>
              <a:gd name="T19" fmla="*/ 2147483647 h 76"/>
              <a:gd name="T20" fmla="*/ 2147483647 w 351"/>
              <a:gd name="T21" fmla="*/ 2147483647 h 76"/>
              <a:gd name="T22" fmla="*/ 2147483647 w 351"/>
              <a:gd name="T23" fmla="*/ 2147483647 h 76"/>
              <a:gd name="T24" fmla="*/ 2147483647 w 351"/>
              <a:gd name="T25" fmla="*/ 2147483647 h 76"/>
              <a:gd name="T26" fmla="*/ 2147483647 w 351"/>
              <a:gd name="T27" fmla="*/ 2147483647 h 76"/>
              <a:gd name="T28" fmla="*/ 2147483647 w 351"/>
              <a:gd name="T29" fmla="*/ 2147483647 h 76"/>
              <a:gd name="T30" fmla="*/ 2147483647 w 351"/>
              <a:gd name="T31" fmla="*/ 2147483647 h 76"/>
              <a:gd name="T32" fmla="*/ 2147483647 w 351"/>
              <a:gd name="T33" fmla="*/ 2147483647 h 76"/>
              <a:gd name="T34" fmla="*/ 2147483647 w 351"/>
              <a:gd name="T35" fmla="*/ 2147483647 h 76"/>
              <a:gd name="T36" fmla="*/ 2147483647 w 351"/>
              <a:gd name="T37" fmla="*/ 2147483647 h 76"/>
              <a:gd name="T38" fmla="*/ 2147483647 w 351"/>
              <a:gd name="T39" fmla="*/ 2147483647 h 76"/>
              <a:gd name="T40" fmla="*/ 2147483647 w 351"/>
              <a:gd name="T41" fmla="*/ 2147483647 h 76"/>
              <a:gd name="T42" fmla="*/ 2147483647 w 351"/>
              <a:gd name="T43" fmla="*/ 2147483647 h 76"/>
              <a:gd name="T44" fmla="*/ 2147483647 w 351"/>
              <a:gd name="T45" fmla="*/ 2147483647 h 76"/>
              <a:gd name="T46" fmla="*/ 2147483647 w 351"/>
              <a:gd name="T47" fmla="*/ 2147483647 h 76"/>
              <a:gd name="T48" fmla="*/ 2147483647 w 351"/>
              <a:gd name="T49" fmla="*/ 2147483647 h 76"/>
              <a:gd name="T50" fmla="*/ 2147483647 w 351"/>
              <a:gd name="T51" fmla="*/ 2147483647 h 76"/>
              <a:gd name="T52" fmla="*/ 2147483647 w 351"/>
              <a:gd name="T53" fmla="*/ 2147483647 h 76"/>
              <a:gd name="T54" fmla="*/ 2147483647 w 351"/>
              <a:gd name="T55" fmla="*/ 2147483647 h 76"/>
              <a:gd name="T56" fmla="*/ 2147483647 w 351"/>
              <a:gd name="T57" fmla="*/ 2147483647 h 76"/>
              <a:gd name="T58" fmla="*/ 2147483647 w 351"/>
              <a:gd name="T59" fmla="*/ 2147483647 h 76"/>
              <a:gd name="T60" fmla="*/ 2147483647 w 351"/>
              <a:gd name="T61" fmla="*/ 2147483647 h 76"/>
              <a:gd name="T62" fmla="*/ 2147483647 w 351"/>
              <a:gd name="T63" fmla="*/ 2147483647 h 76"/>
              <a:gd name="T64" fmla="*/ 2147483647 w 351"/>
              <a:gd name="T65" fmla="*/ 2147483647 h 76"/>
              <a:gd name="T66" fmla="*/ 2147483647 w 351"/>
              <a:gd name="T67" fmla="*/ 2147483647 h 76"/>
              <a:gd name="T68" fmla="*/ 2147483647 w 351"/>
              <a:gd name="T69" fmla="*/ 2147483647 h 76"/>
              <a:gd name="T70" fmla="*/ 2147483647 w 351"/>
              <a:gd name="T71" fmla="*/ 2147483647 h 76"/>
              <a:gd name="T72" fmla="*/ 2147483647 w 351"/>
              <a:gd name="T73" fmla="*/ 2147483647 h 76"/>
              <a:gd name="T74" fmla="*/ 2147483647 w 351"/>
              <a:gd name="T75" fmla="*/ 2147483647 h 76"/>
              <a:gd name="T76" fmla="*/ 2147483647 w 351"/>
              <a:gd name="T77" fmla="*/ 2147483647 h 76"/>
              <a:gd name="T78" fmla="*/ 2147483647 w 351"/>
              <a:gd name="T79" fmla="*/ 2147483647 h 76"/>
              <a:gd name="T80" fmla="*/ 2147483647 w 351"/>
              <a:gd name="T81" fmla="*/ 2147483647 h 76"/>
              <a:gd name="T82" fmla="*/ 2147483647 w 351"/>
              <a:gd name="T83" fmla="*/ 2147483647 h 76"/>
              <a:gd name="T84" fmla="*/ 0 w 351"/>
              <a:gd name="T85" fmla="*/ 2147483647 h 76"/>
              <a:gd name="T86" fmla="*/ 2147483647 w 351"/>
              <a:gd name="T87" fmla="*/ 2147483647 h 7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1"/>
              <a:gd name="T133" fmla="*/ 0 h 76"/>
              <a:gd name="T134" fmla="*/ 351 w 351"/>
              <a:gd name="T135" fmla="*/ 76 h 7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1" h="76">
                <a:moveTo>
                  <a:pt x="11" y="0"/>
                </a:moveTo>
                <a:lnTo>
                  <a:pt x="14" y="0"/>
                </a:lnTo>
                <a:lnTo>
                  <a:pt x="17" y="2"/>
                </a:lnTo>
                <a:lnTo>
                  <a:pt x="23" y="8"/>
                </a:lnTo>
                <a:lnTo>
                  <a:pt x="28" y="11"/>
                </a:lnTo>
                <a:lnTo>
                  <a:pt x="34" y="13"/>
                </a:lnTo>
                <a:lnTo>
                  <a:pt x="45" y="19"/>
                </a:lnTo>
                <a:lnTo>
                  <a:pt x="54" y="24"/>
                </a:lnTo>
                <a:lnTo>
                  <a:pt x="65" y="27"/>
                </a:lnTo>
                <a:lnTo>
                  <a:pt x="76" y="33"/>
                </a:lnTo>
                <a:lnTo>
                  <a:pt x="90" y="35"/>
                </a:lnTo>
                <a:lnTo>
                  <a:pt x="104" y="38"/>
                </a:lnTo>
                <a:lnTo>
                  <a:pt x="118" y="43"/>
                </a:lnTo>
                <a:lnTo>
                  <a:pt x="135" y="46"/>
                </a:lnTo>
                <a:lnTo>
                  <a:pt x="152" y="46"/>
                </a:lnTo>
                <a:lnTo>
                  <a:pt x="169" y="49"/>
                </a:lnTo>
                <a:lnTo>
                  <a:pt x="185" y="49"/>
                </a:lnTo>
                <a:lnTo>
                  <a:pt x="202" y="49"/>
                </a:lnTo>
                <a:lnTo>
                  <a:pt x="219" y="49"/>
                </a:lnTo>
                <a:lnTo>
                  <a:pt x="233" y="46"/>
                </a:lnTo>
                <a:lnTo>
                  <a:pt x="247" y="46"/>
                </a:lnTo>
                <a:lnTo>
                  <a:pt x="261" y="43"/>
                </a:lnTo>
                <a:lnTo>
                  <a:pt x="275" y="41"/>
                </a:lnTo>
                <a:lnTo>
                  <a:pt x="286" y="38"/>
                </a:lnTo>
                <a:lnTo>
                  <a:pt x="298" y="35"/>
                </a:lnTo>
                <a:lnTo>
                  <a:pt x="309" y="33"/>
                </a:lnTo>
                <a:lnTo>
                  <a:pt x="317" y="30"/>
                </a:lnTo>
                <a:lnTo>
                  <a:pt x="326" y="27"/>
                </a:lnTo>
                <a:lnTo>
                  <a:pt x="334" y="24"/>
                </a:lnTo>
                <a:lnTo>
                  <a:pt x="340" y="19"/>
                </a:lnTo>
                <a:lnTo>
                  <a:pt x="345" y="16"/>
                </a:lnTo>
                <a:lnTo>
                  <a:pt x="348" y="11"/>
                </a:lnTo>
                <a:lnTo>
                  <a:pt x="351" y="5"/>
                </a:lnTo>
                <a:lnTo>
                  <a:pt x="351" y="11"/>
                </a:lnTo>
                <a:lnTo>
                  <a:pt x="351" y="13"/>
                </a:lnTo>
                <a:lnTo>
                  <a:pt x="351" y="19"/>
                </a:lnTo>
                <a:lnTo>
                  <a:pt x="351" y="22"/>
                </a:lnTo>
                <a:lnTo>
                  <a:pt x="348" y="27"/>
                </a:lnTo>
                <a:lnTo>
                  <a:pt x="345" y="33"/>
                </a:lnTo>
                <a:lnTo>
                  <a:pt x="343" y="38"/>
                </a:lnTo>
                <a:lnTo>
                  <a:pt x="340" y="43"/>
                </a:lnTo>
                <a:lnTo>
                  <a:pt x="337" y="49"/>
                </a:lnTo>
                <a:lnTo>
                  <a:pt x="331" y="52"/>
                </a:lnTo>
                <a:lnTo>
                  <a:pt x="326" y="57"/>
                </a:lnTo>
                <a:lnTo>
                  <a:pt x="317" y="63"/>
                </a:lnTo>
                <a:lnTo>
                  <a:pt x="309" y="65"/>
                </a:lnTo>
                <a:lnTo>
                  <a:pt x="300" y="68"/>
                </a:lnTo>
                <a:lnTo>
                  <a:pt x="289" y="71"/>
                </a:lnTo>
                <a:lnTo>
                  <a:pt x="275" y="74"/>
                </a:lnTo>
                <a:lnTo>
                  <a:pt x="270" y="74"/>
                </a:lnTo>
                <a:lnTo>
                  <a:pt x="261" y="74"/>
                </a:lnTo>
                <a:lnTo>
                  <a:pt x="256" y="74"/>
                </a:lnTo>
                <a:lnTo>
                  <a:pt x="247" y="74"/>
                </a:lnTo>
                <a:lnTo>
                  <a:pt x="239" y="76"/>
                </a:lnTo>
                <a:lnTo>
                  <a:pt x="230" y="76"/>
                </a:lnTo>
                <a:lnTo>
                  <a:pt x="222" y="76"/>
                </a:lnTo>
                <a:lnTo>
                  <a:pt x="213" y="76"/>
                </a:lnTo>
                <a:lnTo>
                  <a:pt x="205" y="76"/>
                </a:lnTo>
                <a:lnTo>
                  <a:pt x="197" y="76"/>
                </a:lnTo>
                <a:lnTo>
                  <a:pt x="185" y="76"/>
                </a:lnTo>
                <a:lnTo>
                  <a:pt x="177" y="76"/>
                </a:lnTo>
                <a:lnTo>
                  <a:pt x="169" y="76"/>
                </a:lnTo>
                <a:lnTo>
                  <a:pt x="160" y="76"/>
                </a:lnTo>
                <a:lnTo>
                  <a:pt x="152" y="76"/>
                </a:lnTo>
                <a:lnTo>
                  <a:pt x="141" y="74"/>
                </a:lnTo>
                <a:lnTo>
                  <a:pt x="132" y="74"/>
                </a:lnTo>
                <a:lnTo>
                  <a:pt x="124" y="74"/>
                </a:lnTo>
                <a:lnTo>
                  <a:pt x="115" y="74"/>
                </a:lnTo>
                <a:lnTo>
                  <a:pt x="107" y="71"/>
                </a:lnTo>
                <a:lnTo>
                  <a:pt x="98" y="71"/>
                </a:lnTo>
                <a:lnTo>
                  <a:pt x="93" y="71"/>
                </a:lnTo>
                <a:lnTo>
                  <a:pt x="84" y="68"/>
                </a:lnTo>
                <a:lnTo>
                  <a:pt x="76" y="68"/>
                </a:lnTo>
                <a:lnTo>
                  <a:pt x="70" y="65"/>
                </a:lnTo>
                <a:lnTo>
                  <a:pt x="65" y="63"/>
                </a:lnTo>
                <a:lnTo>
                  <a:pt x="56" y="63"/>
                </a:lnTo>
                <a:lnTo>
                  <a:pt x="51" y="60"/>
                </a:lnTo>
                <a:lnTo>
                  <a:pt x="45" y="60"/>
                </a:lnTo>
                <a:lnTo>
                  <a:pt x="42" y="57"/>
                </a:lnTo>
                <a:lnTo>
                  <a:pt x="37" y="54"/>
                </a:lnTo>
                <a:lnTo>
                  <a:pt x="34" y="52"/>
                </a:lnTo>
                <a:lnTo>
                  <a:pt x="23" y="43"/>
                </a:lnTo>
                <a:lnTo>
                  <a:pt x="11" y="35"/>
                </a:lnTo>
                <a:lnTo>
                  <a:pt x="6" y="30"/>
                </a:lnTo>
                <a:lnTo>
                  <a:pt x="3" y="24"/>
                </a:lnTo>
                <a:lnTo>
                  <a:pt x="0" y="19"/>
                </a:lnTo>
                <a:lnTo>
                  <a:pt x="3" y="11"/>
                </a:lnTo>
                <a:lnTo>
                  <a:pt x="6" y="5"/>
                </a:lnTo>
                <a:lnTo>
                  <a:pt x="11" y="0"/>
                </a:lnTo>
                <a:close/>
              </a:path>
            </a:pathLst>
          </a:custGeom>
          <a:solidFill>
            <a:srgbClr val="FFFFFF"/>
          </a:solidFill>
          <a:ln w="9525">
            <a:noFill/>
            <a:round/>
            <a:headEnd/>
            <a:tailEnd/>
          </a:ln>
        </p:spPr>
        <p:txBody>
          <a:bodyPr/>
          <a:lstStyle/>
          <a:p>
            <a:endParaRPr lang="es-ES"/>
          </a:p>
        </p:txBody>
      </p:sp>
      <p:sp>
        <p:nvSpPr>
          <p:cNvPr id="16423" name="Freeform 43"/>
          <p:cNvSpPr>
            <a:spLocks/>
          </p:cNvSpPr>
          <p:nvPr/>
        </p:nvSpPr>
        <p:spPr bwMode="auto">
          <a:xfrm>
            <a:off x="2824163" y="3471863"/>
            <a:ext cx="290512" cy="612775"/>
          </a:xfrm>
          <a:custGeom>
            <a:avLst/>
            <a:gdLst>
              <a:gd name="T0" fmla="*/ 2147483647 w 183"/>
              <a:gd name="T1" fmla="*/ 2147483647 h 386"/>
              <a:gd name="T2" fmla="*/ 2147483647 w 183"/>
              <a:gd name="T3" fmla="*/ 2147483647 h 386"/>
              <a:gd name="T4" fmla="*/ 2147483647 w 183"/>
              <a:gd name="T5" fmla="*/ 2147483647 h 386"/>
              <a:gd name="T6" fmla="*/ 2147483647 w 183"/>
              <a:gd name="T7" fmla="*/ 2147483647 h 386"/>
              <a:gd name="T8" fmla="*/ 2147483647 w 183"/>
              <a:gd name="T9" fmla="*/ 2147483647 h 386"/>
              <a:gd name="T10" fmla="*/ 2147483647 w 183"/>
              <a:gd name="T11" fmla="*/ 2147483647 h 386"/>
              <a:gd name="T12" fmla="*/ 2147483647 w 183"/>
              <a:gd name="T13" fmla="*/ 2147483647 h 386"/>
              <a:gd name="T14" fmla="*/ 2147483647 w 183"/>
              <a:gd name="T15" fmla="*/ 2147483647 h 386"/>
              <a:gd name="T16" fmla="*/ 2147483647 w 183"/>
              <a:gd name="T17" fmla="*/ 2147483647 h 386"/>
              <a:gd name="T18" fmla="*/ 2147483647 w 183"/>
              <a:gd name="T19" fmla="*/ 2147483647 h 386"/>
              <a:gd name="T20" fmla="*/ 2147483647 w 183"/>
              <a:gd name="T21" fmla="*/ 2147483647 h 386"/>
              <a:gd name="T22" fmla="*/ 2147483647 w 183"/>
              <a:gd name="T23" fmla="*/ 2147483647 h 386"/>
              <a:gd name="T24" fmla="*/ 2147483647 w 183"/>
              <a:gd name="T25" fmla="*/ 0 h 386"/>
              <a:gd name="T26" fmla="*/ 2147483647 w 183"/>
              <a:gd name="T27" fmla="*/ 0 h 386"/>
              <a:gd name="T28" fmla="*/ 2147483647 w 183"/>
              <a:gd name="T29" fmla="*/ 0 h 386"/>
              <a:gd name="T30" fmla="*/ 2147483647 w 183"/>
              <a:gd name="T31" fmla="*/ 2147483647 h 386"/>
              <a:gd name="T32" fmla="*/ 2147483647 w 183"/>
              <a:gd name="T33" fmla="*/ 2147483647 h 386"/>
              <a:gd name="T34" fmla="*/ 2147483647 w 183"/>
              <a:gd name="T35" fmla="*/ 2147483647 h 386"/>
              <a:gd name="T36" fmla="*/ 2147483647 w 183"/>
              <a:gd name="T37" fmla="*/ 2147483647 h 386"/>
              <a:gd name="T38" fmla="*/ 2147483647 w 183"/>
              <a:gd name="T39" fmla="*/ 2147483647 h 386"/>
              <a:gd name="T40" fmla="*/ 2147483647 w 183"/>
              <a:gd name="T41" fmla="*/ 2147483647 h 386"/>
              <a:gd name="T42" fmla="*/ 2147483647 w 183"/>
              <a:gd name="T43" fmla="*/ 2147483647 h 386"/>
              <a:gd name="T44" fmla="*/ 2147483647 w 183"/>
              <a:gd name="T45" fmla="*/ 2147483647 h 386"/>
              <a:gd name="T46" fmla="*/ 2147483647 w 183"/>
              <a:gd name="T47" fmla="*/ 2147483647 h 386"/>
              <a:gd name="T48" fmla="*/ 2147483647 w 183"/>
              <a:gd name="T49" fmla="*/ 2147483647 h 386"/>
              <a:gd name="T50" fmla="*/ 2147483647 w 183"/>
              <a:gd name="T51" fmla="*/ 2147483647 h 386"/>
              <a:gd name="T52" fmla="*/ 2147483647 w 183"/>
              <a:gd name="T53" fmla="*/ 2147483647 h 386"/>
              <a:gd name="T54" fmla="*/ 2147483647 w 183"/>
              <a:gd name="T55" fmla="*/ 2147483647 h 386"/>
              <a:gd name="T56" fmla="*/ 2147483647 w 183"/>
              <a:gd name="T57" fmla="*/ 2147483647 h 386"/>
              <a:gd name="T58" fmla="*/ 2147483647 w 183"/>
              <a:gd name="T59" fmla="*/ 2147483647 h 386"/>
              <a:gd name="T60" fmla="*/ 2147483647 w 183"/>
              <a:gd name="T61" fmla="*/ 2147483647 h 386"/>
              <a:gd name="T62" fmla="*/ 2147483647 w 183"/>
              <a:gd name="T63" fmla="*/ 2147483647 h 386"/>
              <a:gd name="T64" fmla="*/ 2147483647 w 183"/>
              <a:gd name="T65" fmla="*/ 2147483647 h 386"/>
              <a:gd name="T66" fmla="*/ 2147483647 w 183"/>
              <a:gd name="T67" fmla="*/ 2147483647 h 386"/>
              <a:gd name="T68" fmla="*/ 2147483647 w 183"/>
              <a:gd name="T69" fmla="*/ 2147483647 h 386"/>
              <a:gd name="T70" fmla="*/ 2147483647 w 183"/>
              <a:gd name="T71" fmla="*/ 2147483647 h 386"/>
              <a:gd name="T72" fmla="*/ 2147483647 w 183"/>
              <a:gd name="T73" fmla="*/ 2147483647 h 386"/>
              <a:gd name="T74" fmla="*/ 2147483647 w 183"/>
              <a:gd name="T75" fmla="*/ 2147483647 h 386"/>
              <a:gd name="T76" fmla="*/ 2147483647 w 183"/>
              <a:gd name="T77" fmla="*/ 2147483647 h 386"/>
              <a:gd name="T78" fmla="*/ 2147483647 w 183"/>
              <a:gd name="T79" fmla="*/ 2147483647 h 386"/>
              <a:gd name="T80" fmla="*/ 2147483647 w 183"/>
              <a:gd name="T81" fmla="*/ 2147483647 h 38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3"/>
              <a:gd name="T124" fmla="*/ 0 h 386"/>
              <a:gd name="T125" fmla="*/ 183 w 183"/>
              <a:gd name="T126" fmla="*/ 386 h 38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3" h="386">
                <a:moveTo>
                  <a:pt x="0" y="367"/>
                </a:moveTo>
                <a:lnTo>
                  <a:pt x="3" y="361"/>
                </a:lnTo>
                <a:lnTo>
                  <a:pt x="6" y="348"/>
                </a:lnTo>
                <a:lnTo>
                  <a:pt x="9" y="323"/>
                </a:lnTo>
                <a:lnTo>
                  <a:pt x="11" y="296"/>
                </a:lnTo>
                <a:lnTo>
                  <a:pt x="14" y="263"/>
                </a:lnTo>
                <a:lnTo>
                  <a:pt x="20" y="230"/>
                </a:lnTo>
                <a:lnTo>
                  <a:pt x="23" y="194"/>
                </a:lnTo>
                <a:lnTo>
                  <a:pt x="23" y="159"/>
                </a:lnTo>
                <a:lnTo>
                  <a:pt x="23" y="142"/>
                </a:lnTo>
                <a:lnTo>
                  <a:pt x="23" y="129"/>
                </a:lnTo>
                <a:lnTo>
                  <a:pt x="25" y="112"/>
                </a:lnTo>
                <a:lnTo>
                  <a:pt x="25" y="99"/>
                </a:lnTo>
                <a:lnTo>
                  <a:pt x="28" y="85"/>
                </a:lnTo>
                <a:lnTo>
                  <a:pt x="31" y="71"/>
                </a:lnTo>
                <a:lnTo>
                  <a:pt x="34" y="60"/>
                </a:lnTo>
                <a:lnTo>
                  <a:pt x="37" y="49"/>
                </a:lnTo>
                <a:lnTo>
                  <a:pt x="39" y="41"/>
                </a:lnTo>
                <a:lnTo>
                  <a:pt x="45" y="33"/>
                </a:lnTo>
                <a:lnTo>
                  <a:pt x="51" y="25"/>
                </a:lnTo>
                <a:lnTo>
                  <a:pt x="56" y="17"/>
                </a:lnTo>
                <a:lnTo>
                  <a:pt x="62" y="11"/>
                </a:lnTo>
                <a:lnTo>
                  <a:pt x="68" y="8"/>
                </a:lnTo>
                <a:lnTo>
                  <a:pt x="76" y="3"/>
                </a:lnTo>
                <a:lnTo>
                  <a:pt x="82" y="3"/>
                </a:lnTo>
                <a:lnTo>
                  <a:pt x="90" y="0"/>
                </a:lnTo>
                <a:lnTo>
                  <a:pt x="98" y="0"/>
                </a:lnTo>
                <a:lnTo>
                  <a:pt x="107" y="0"/>
                </a:lnTo>
                <a:lnTo>
                  <a:pt x="115" y="0"/>
                </a:lnTo>
                <a:lnTo>
                  <a:pt x="121" y="0"/>
                </a:lnTo>
                <a:lnTo>
                  <a:pt x="129" y="0"/>
                </a:lnTo>
                <a:lnTo>
                  <a:pt x="135" y="3"/>
                </a:lnTo>
                <a:lnTo>
                  <a:pt x="143" y="3"/>
                </a:lnTo>
                <a:lnTo>
                  <a:pt x="149" y="3"/>
                </a:lnTo>
                <a:lnTo>
                  <a:pt x="155" y="6"/>
                </a:lnTo>
                <a:lnTo>
                  <a:pt x="160" y="6"/>
                </a:lnTo>
                <a:lnTo>
                  <a:pt x="163" y="8"/>
                </a:lnTo>
                <a:lnTo>
                  <a:pt x="166" y="8"/>
                </a:lnTo>
                <a:lnTo>
                  <a:pt x="169" y="8"/>
                </a:lnTo>
                <a:lnTo>
                  <a:pt x="171" y="8"/>
                </a:lnTo>
                <a:lnTo>
                  <a:pt x="171" y="14"/>
                </a:lnTo>
                <a:lnTo>
                  <a:pt x="174" y="19"/>
                </a:lnTo>
                <a:lnTo>
                  <a:pt x="180" y="33"/>
                </a:lnTo>
                <a:lnTo>
                  <a:pt x="183" y="44"/>
                </a:lnTo>
                <a:lnTo>
                  <a:pt x="183" y="58"/>
                </a:lnTo>
                <a:lnTo>
                  <a:pt x="183" y="69"/>
                </a:lnTo>
                <a:lnTo>
                  <a:pt x="180" y="77"/>
                </a:lnTo>
                <a:lnTo>
                  <a:pt x="171" y="79"/>
                </a:lnTo>
                <a:lnTo>
                  <a:pt x="163" y="77"/>
                </a:lnTo>
                <a:lnTo>
                  <a:pt x="157" y="71"/>
                </a:lnTo>
                <a:lnTo>
                  <a:pt x="155" y="66"/>
                </a:lnTo>
                <a:lnTo>
                  <a:pt x="155" y="58"/>
                </a:lnTo>
                <a:lnTo>
                  <a:pt x="155" y="52"/>
                </a:lnTo>
                <a:lnTo>
                  <a:pt x="157" y="44"/>
                </a:lnTo>
                <a:lnTo>
                  <a:pt x="155" y="38"/>
                </a:lnTo>
                <a:lnTo>
                  <a:pt x="152" y="36"/>
                </a:lnTo>
                <a:lnTo>
                  <a:pt x="149" y="33"/>
                </a:lnTo>
                <a:lnTo>
                  <a:pt x="146" y="30"/>
                </a:lnTo>
                <a:lnTo>
                  <a:pt x="140" y="27"/>
                </a:lnTo>
                <a:lnTo>
                  <a:pt x="138" y="25"/>
                </a:lnTo>
                <a:lnTo>
                  <a:pt x="135" y="25"/>
                </a:lnTo>
                <a:lnTo>
                  <a:pt x="132" y="22"/>
                </a:lnTo>
                <a:lnTo>
                  <a:pt x="101" y="25"/>
                </a:lnTo>
                <a:lnTo>
                  <a:pt x="98" y="27"/>
                </a:lnTo>
                <a:lnTo>
                  <a:pt x="93" y="33"/>
                </a:lnTo>
                <a:lnTo>
                  <a:pt x="87" y="44"/>
                </a:lnTo>
                <a:lnTo>
                  <a:pt x="79" y="60"/>
                </a:lnTo>
                <a:lnTo>
                  <a:pt x="70" y="82"/>
                </a:lnTo>
                <a:lnTo>
                  <a:pt x="65" y="115"/>
                </a:lnTo>
                <a:lnTo>
                  <a:pt x="59" y="153"/>
                </a:lnTo>
                <a:lnTo>
                  <a:pt x="56" y="203"/>
                </a:lnTo>
                <a:lnTo>
                  <a:pt x="56" y="252"/>
                </a:lnTo>
                <a:lnTo>
                  <a:pt x="54" y="293"/>
                </a:lnTo>
                <a:lnTo>
                  <a:pt x="48" y="323"/>
                </a:lnTo>
                <a:lnTo>
                  <a:pt x="45" y="348"/>
                </a:lnTo>
                <a:lnTo>
                  <a:pt x="39" y="367"/>
                </a:lnTo>
                <a:lnTo>
                  <a:pt x="37" y="378"/>
                </a:lnTo>
                <a:lnTo>
                  <a:pt x="34" y="386"/>
                </a:lnTo>
                <a:lnTo>
                  <a:pt x="0" y="367"/>
                </a:lnTo>
                <a:close/>
              </a:path>
            </a:pathLst>
          </a:custGeom>
          <a:solidFill>
            <a:srgbClr val="C9FCFF"/>
          </a:solidFill>
          <a:ln w="9525">
            <a:noFill/>
            <a:round/>
            <a:headEnd/>
            <a:tailEnd/>
          </a:ln>
        </p:spPr>
        <p:txBody>
          <a:bodyPr/>
          <a:lstStyle/>
          <a:p>
            <a:endParaRPr lang="es-ES"/>
          </a:p>
        </p:txBody>
      </p:sp>
      <p:sp>
        <p:nvSpPr>
          <p:cNvPr id="16424" name="Freeform 44"/>
          <p:cNvSpPr>
            <a:spLocks/>
          </p:cNvSpPr>
          <p:nvPr/>
        </p:nvSpPr>
        <p:spPr bwMode="auto">
          <a:xfrm>
            <a:off x="2370138" y="4162425"/>
            <a:ext cx="542925" cy="195263"/>
          </a:xfrm>
          <a:custGeom>
            <a:avLst/>
            <a:gdLst>
              <a:gd name="T0" fmla="*/ 0 w 342"/>
              <a:gd name="T1" fmla="*/ 2147483647 h 123"/>
              <a:gd name="T2" fmla="*/ 2147483647 w 342"/>
              <a:gd name="T3" fmla="*/ 2147483647 h 123"/>
              <a:gd name="T4" fmla="*/ 2147483647 w 342"/>
              <a:gd name="T5" fmla="*/ 2147483647 h 123"/>
              <a:gd name="T6" fmla="*/ 2147483647 w 342"/>
              <a:gd name="T7" fmla="*/ 2147483647 h 123"/>
              <a:gd name="T8" fmla="*/ 2147483647 w 342"/>
              <a:gd name="T9" fmla="*/ 2147483647 h 123"/>
              <a:gd name="T10" fmla="*/ 2147483647 w 342"/>
              <a:gd name="T11" fmla="*/ 2147483647 h 123"/>
              <a:gd name="T12" fmla="*/ 2147483647 w 342"/>
              <a:gd name="T13" fmla="*/ 2147483647 h 123"/>
              <a:gd name="T14" fmla="*/ 2147483647 w 342"/>
              <a:gd name="T15" fmla="*/ 2147483647 h 123"/>
              <a:gd name="T16" fmla="*/ 2147483647 w 342"/>
              <a:gd name="T17" fmla="*/ 2147483647 h 123"/>
              <a:gd name="T18" fmla="*/ 2147483647 w 342"/>
              <a:gd name="T19" fmla="*/ 2147483647 h 123"/>
              <a:gd name="T20" fmla="*/ 2147483647 w 342"/>
              <a:gd name="T21" fmla="*/ 2147483647 h 123"/>
              <a:gd name="T22" fmla="*/ 2147483647 w 342"/>
              <a:gd name="T23" fmla="*/ 2147483647 h 123"/>
              <a:gd name="T24" fmla="*/ 2147483647 w 342"/>
              <a:gd name="T25" fmla="*/ 2147483647 h 123"/>
              <a:gd name="T26" fmla="*/ 2147483647 w 342"/>
              <a:gd name="T27" fmla="*/ 2147483647 h 123"/>
              <a:gd name="T28" fmla="*/ 2147483647 w 342"/>
              <a:gd name="T29" fmla="*/ 2147483647 h 123"/>
              <a:gd name="T30" fmla="*/ 2147483647 w 342"/>
              <a:gd name="T31" fmla="*/ 2147483647 h 123"/>
              <a:gd name="T32" fmla="*/ 2147483647 w 342"/>
              <a:gd name="T33" fmla="*/ 2147483647 h 123"/>
              <a:gd name="T34" fmla="*/ 2147483647 w 342"/>
              <a:gd name="T35" fmla="*/ 2147483647 h 123"/>
              <a:gd name="T36" fmla="*/ 2147483647 w 342"/>
              <a:gd name="T37" fmla="*/ 2147483647 h 123"/>
              <a:gd name="T38" fmla="*/ 2147483647 w 342"/>
              <a:gd name="T39" fmla="*/ 2147483647 h 123"/>
              <a:gd name="T40" fmla="*/ 2147483647 w 342"/>
              <a:gd name="T41" fmla="*/ 2147483647 h 123"/>
              <a:gd name="T42" fmla="*/ 2147483647 w 342"/>
              <a:gd name="T43" fmla="*/ 2147483647 h 123"/>
              <a:gd name="T44" fmla="*/ 2147483647 w 342"/>
              <a:gd name="T45" fmla="*/ 2147483647 h 123"/>
              <a:gd name="T46" fmla="*/ 2147483647 w 342"/>
              <a:gd name="T47" fmla="*/ 2147483647 h 123"/>
              <a:gd name="T48" fmla="*/ 2147483647 w 342"/>
              <a:gd name="T49" fmla="*/ 2147483647 h 123"/>
              <a:gd name="T50" fmla="*/ 2147483647 w 342"/>
              <a:gd name="T51" fmla="*/ 2147483647 h 123"/>
              <a:gd name="T52" fmla="*/ 2147483647 w 342"/>
              <a:gd name="T53" fmla="*/ 2147483647 h 123"/>
              <a:gd name="T54" fmla="*/ 2147483647 w 342"/>
              <a:gd name="T55" fmla="*/ 2147483647 h 123"/>
              <a:gd name="T56" fmla="*/ 2147483647 w 342"/>
              <a:gd name="T57" fmla="*/ 2147483647 h 123"/>
              <a:gd name="T58" fmla="*/ 2147483647 w 342"/>
              <a:gd name="T59" fmla="*/ 2147483647 h 123"/>
              <a:gd name="T60" fmla="*/ 2147483647 w 342"/>
              <a:gd name="T61" fmla="*/ 2147483647 h 123"/>
              <a:gd name="T62" fmla="*/ 2147483647 w 342"/>
              <a:gd name="T63" fmla="*/ 2147483647 h 123"/>
              <a:gd name="T64" fmla="*/ 0 w 342"/>
              <a:gd name="T65" fmla="*/ 0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2"/>
              <a:gd name="T100" fmla="*/ 0 h 123"/>
              <a:gd name="T101" fmla="*/ 342 w 342"/>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2" h="123">
                <a:moveTo>
                  <a:pt x="0" y="0"/>
                </a:moveTo>
                <a:lnTo>
                  <a:pt x="0" y="3"/>
                </a:lnTo>
                <a:lnTo>
                  <a:pt x="3" y="6"/>
                </a:lnTo>
                <a:lnTo>
                  <a:pt x="6" y="11"/>
                </a:lnTo>
                <a:lnTo>
                  <a:pt x="8" y="22"/>
                </a:lnTo>
                <a:lnTo>
                  <a:pt x="11" y="30"/>
                </a:lnTo>
                <a:lnTo>
                  <a:pt x="20" y="41"/>
                </a:lnTo>
                <a:lnTo>
                  <a:pt x="25" y="52"/>
                </a:lnTo>
                <a:lnTo>
                  <a:pt x="37" y="66"/>
                </a:lnTo>
                <a:lnTo>
                  <a:pt x="48" y="77"/>
                </a:lnTo>
                <a:lnTo>
                  <a:pt x="62" y="88"/>
                </a:lnTo>
                <a:lnTo>
                  <a:pt x="76" y="99"/>
                </a:lnTo>
                <a:lnTo>
                  <a:pt x="95" y="107"/>
                </a:lnTo>
                <a:lnTo>
                  <a:pt x="115" y="115"/>
                </a:lnTo>
                <a:lnTo>
                  <a:pt x="138" y="120"/>
                </a:lnTo>
                <a:lnTo>
                  <a:pt x="163" y="123"/>
                </a:lnTo>
                <a:lnTo>
                  <a:pt x="191" y="123"/>
                </a:lnTo>
                <a:lnTo>
                  <a:pt x="219" y="120"/>
                </a:lnTo>
                <a:lnTo>
                  <a:pt x="244" y="118"/>
                </a:lnTo>
                <a:lnTo>
                  <a:pt x="264" y="112"/>
                </a:lnTo>
                <a:lnTo>
                  <a:pt x="281" y="104"/>
                </a:lnTo>
                <a:lnTo>
                  <a:pt x="297" y="96"/>
                </a:lnTo>
                <a:lnTo>
                  <a:pt x="309" y="88"/>
                </a:lnTo>
                <a:lnTo>
                  <a:pt x="320" y="77"/>
                </a:lnTo>
                <a:lnTo>
                  <a:pt x="325" y="66"/>
                </a:lnTo>
                <a:lnTo>
                  <a:pt x="331" y="58"/>
                </a:lnTo>
                <a:lnTo>
                  <a:pt x="337" y="47"/>
                </a:lnTo>
                <a:lnTo>
                  <a:pt x="340" y="38"/>
                </a:lnTo>
                <a:lnTo>
                  <a:pt x="342" y="30"/>
                </a:lnTo>
                <a:lnTo>
                  <a:pt x="342" y="25"/>
                </a:lnTo>
                <a:lnTo>
                  <a:pt x="342" y="19"/>
                </a:lnTo>
                <a:lnTo>
                  <a:pt x="342" y="17"/>
                </a:lnTo>
                <a:lnTo>
                  <a:pt x="340" y="17"/>
                </a:lnTo>
                <a:lnTo>
                  <a:pt x="340" y="19"/>
                </a:lnTo>
                <a:lnTo>
                  <a:pt x="334" y="22"/>
                </a:lnTo>
                <a:lnTo>
                  <a:pt x="331" y="25"/>
                </a:lnTo>
                <a:lnTo>
                  <a:pt x="323" y="30"/>
                </a:lnTo>
                <a:lnTo>
                  <a:pt x="317" y="33"/>
                </a:lnTo>
                <a:lnTo>
                  <a:pt x="306" y="36"/>
                </a:lnTo>
                <a:lnTo>
                  <a:pt x="297" y="38"/>
                </a:lnTo>
                <a:lnTo>
                  <a:pt x="283" y="44"/>
                </a:lnTo>
                <a:lnTo>
                  <a:pt x="269" y="47"/>
                </a:lnTo>
                <a:lnTo>
                  <a:pt x="255" y="47"/>
                </a:lnTo>
                <a:lnTo>
                  <a:pt x="236" y="49"/>
                </a:lnTo>
                <a:lnTo>
                  <a:pt x="216" y="49"/>
                </a:lnTo>
                <a:lnTo>
                  <a:pt x="194" y="47"/>
                </a:lnTo>
                <a:lnTo>
                  <a:pt x="171" y="47"/>
                </a:lnTo>
                <a:lnTo>
                  <a:pt x="146" y="44"/>
                </a:lnTo>
                <a:lnTo>
                  <a:pt x="123" y="38"/>
                </a:lnTo>
                <a:lnTo>
                  <a:pt x="104" y="36"/>
                </a:lnTo>
                <a:lnTo>
                  <a:pt x="87" y="33"/>
                </a:lnTo>
                <a:lnTo>
                  <a:pt x="70" y="30"/>
                </a:lnTo>
                <a:lnTo>
                  <a:pt x="59" y="27"/>
                </a:lnTo>
                <a:lnTo>
                  <a:pt x="45" y="25"/>
                </a:lnTo>
                <a:lnTo>
                  <a:pt x="37" y="22"/>
                </a:lnTo>
                <a:lnTo>
                  <a:pt x="28" y="19"/>
                </a:lnTo>
                <a:lnTo>
                  <a:pt x="20" y="17"/>
                </a:lnTo>
                <a:lnTo>
                  <a:pt x="14" y="14"/>
                </a:lnTo>
                <a:lnTo>
                  <a:pt x="11" y="11"/>
                </a:lnTo>
                <a:lnTo>
                  <a:pt x="6" y="11"/>
                </a:lnTo>
                <a:lnTo>
                  <a:pt x="6" y="8"/>
                </a:lnTo>
                <a:lnTo>
                  <a:pt x="3" y="8"/>
                </a:lnTo>
                <a:lnTo>
                  <a:pt x="0" y="0"/>
                </a:lnTo>
                <a:close/>
              </a:path>
            </a:pathLst>
          </a:custGeom>
          <a:solidFill>
            <a:srgbClr val="82F7FF"/>
          </a:solidFill>
          <a:ln w="9525">
            <a:noFill/>
            <a:round/>
            <a:headEnd/>
            <a:tailEnd/>
          </a:ln>
        </p:spPr>
        <p:txBody>
          <a:bodyPr/>
          <a:lstStyle/>
          <a:p>
            <a:endParaRPr lang="es-ES"/>
          </a:p>
        </p:txBody>
      </p:sp>
      <p:sp>
        <p:nvSpPr>
          <p:cNvPr id="16425" name="Freeform 45"/>
          <p:cNvSpPr>
            <a:spLocks/>
          </p:cNvSpPr>
          <p:nvPr/>
        </p:nvSpPr>
        <p:spPr bwMode="auto">
          <a:xfrm>
            <a:off x="2365375" y="4067175"/>
            <a:ext cx="566738" cy="155575"/>
          </a:xfrm>
          <a:custGeom>
            <a:avLst/>
            <a:gdLst>
              <a:gd name="T0" fmla="*/ 0 w 357"/>
              <a:gd name="T1" fmla="*/ 2147483647 h 98"/>
              <a:gd name="T2" fmla="*/ 2147483647 w 357"/>
              <a:gd name="T3" fmla="*/ 2147483647 h 98"/>
              <a:gd name="T4" fmla="*/ 2147483647 w 357"/>
              <a:gd name="T5" fmla="*/ 2147483647 h 98"/>
              <a:gd name="T6" fmla="*/ 2147483647 w 357"/>
              <a:gd name="T7" fmla="*/ 2147483647 h 98"/>
              <a:gd name="T8" fmla="*/ 2147483647 w 357"/>
              <a:gd name="T9" fmla="*/ 2147483647 h 98"/>
              <a:gd name="T10" fmla="*/ 2147483647 w 357"/>
              <a:gd name="T11" fmla="*/ 2147483647 h 98"/>
              <a:gd name="T12" fmla="*/ 2147483647 w 357"/>
              <a:gd name="T13" fmla="*/ 2147483647 h 98"/>
              <a:gd name="T14" fmla="*/ 2147483647 w 357"/>
              <a:gd name="T15" fmla="*/ 2147483647 h 98"/>
              <a:gd name="T16" fmla="*/ 2147483647 w 357"/>
              <a:gd name="T17" fmla="*/ 0 h 98"/>
              <a:gd name="T18" fmla="*/ 2147483647 w 357"/>
              <a:gd name="T19" fmla="*/ 0 h 98"/>
              <a:gd name="T20" fmla="*/ 2147483647 w 357"/>
              <a:gd name="T21" fmla="*/ 2147483647 h 98"/>
              <a:gd name="T22" fmla="*/ 2147483647 w 357"/>
              <a:gd name="T23" fmla="*/ 2147483647 h 98"/>
              <a:gd name="T24" fmla="*/ 2147483647 w 357"/>
              <a:gd name="T25" fmla="*/ 2147483647 h 98"/>
              <a:gd name="T26" fmla="*/ 2147483647 w 357"/>
              <a:gd name="T27" fmla="*/ 2147483647 h 98"/>
              <a:gd name="T28" fmla="*/ 2147483647 w 357"/>
              <a:gd name="T29" fmla="*/ 2147483647 h 98"/>
              <a:gd name="T30" fmla="*/ 2147483647 w 357"/>
              <a:gd name="T31" fmla="*/ 2147483647 h 98"/>
              <a:gd name="T32" fmla="*/ 2147483647 w 357"/>
              <a:gd name="T33" fmla="*/ 2147483647 h 98"/>
              <a:gd name="T34" fmla="*/ 2147483647 w 357"/>
              <a:gd name="T35" fmla="*/ 2147483647 h 98"/>
              <a:gd name="T36" fmla="*/ 2147483647 w 357"/>
              <a:gd name="T37" fmla="*/ 2147483647 h 98"/>
              <a:gd name="T38" fmla="*/ 2147483647 w 357"/>
              <a:gd name="T39" fmla="*/ 2147483647 h 98"/>
              <a:gd name="T40" fmla="*/ 2147483647 w 357"/>
              <a:gd name="T41" fmla="*/ 2147483647 h 98"/>
              <a:gd name="T42" fmla="*/ 2147483647 w 357"/>
              <a:gd name="T43" fmla="*/ 2147483647 h 98"/>
              <a:gd name="T44" fmla="*/ 2147483647 w 357"/>
              <a:gd name="T45" fmla="*/ 2147483647 h 98"/>
              <a:gd name="T46" fmla="*/ 2147483647 w 357"/>
              <a:gd name="T47" fmla="*/ 2147483647 h 98"/>
              <a:gd name="T48" fmla="*/ 2147483647 w 357"/>
              <a:gd name="T49" fmla="*/ 2147483647 h 98"/>
              <a:gd name="T50" fmla="*/ 2147483647 w 357"/>
              <a:gd name="T51" fmla="*/ 2147483647 h 98"/>
              <a:gd name="T52" fmla="*/ 2147483647 w 357"/>
              <a:gd name="T53" fmla="*/ 2147483647 h 98"/>
              <a:gd name="T54" fmla="*/ 2147483647 w 357"/>
              <a:gd name="T55" fmla="*/ 2147483647 h 98"/>
              <a:gd name="T56" fmla="*/ 2147483647 w 357"/>
              <a:gd name="T57" fmla="*/ 2147483647 h 98"/>
              <a:gd name="T58" fmla="*/ 2147483647 w 357"/>
              <a:gd name="T59" fmla="*/ 2147483647 h 98"/>
              <a:gd name="T60" fmla="*/ 2147483647 w 357"/>
              <a:gd name="T61" fmla="*/ 2147483647 h 98"/>
              <a:gd name="T62" fmla="*/ 0 w 357"/>
              <a:gd name="T63" fmla="*/ 2147483647 h 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7"/>
              <a:gd name="T97" fmla="*/ 0 h 98"/>
              <a:gd name="T98" fmla="*/ 357 w 357"/>
              <a:gd name="T99" fmla="*/ 98 h 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7" h="98">
                <a:moveTo>
                  <a:pt x="0" y="49"/>
                </a:moveTo>
                <a:lnTo>
                  <a:pt x="0" y="49"/>
                </a:lnTo>
                <a:lnTo>
                  <a:pt x="3" y="49"/>
                </a:lnTo>
                <a:lnTo>
                  <a:pt x="3" y="46"/>
                </a:lnTo>
                <a:lnTo>
                  <a:pt x="6" y="44"/>
                </a:lnTo>
                <a:lnTo>
                  <a:pt x="11" y="41"/>
                </a:lnTo>
                <a:lnTo>
                  <a:pt x="17" y="35"/>
                </a:lnTo>
                <a:lnTo>
                  <a:pt x="23" y="33"/>
                </a:lnTo>
                <a:lnTo>
                  <a:pt x="34" y="27"/>
                </a:lnTo>
                <a:lnTo>
                  <a:pt x="42" y="22"/>
                </a:lnTo>
                <a:lnTo>
                  <a:pt x="56" y="19"/>
                </a:lnTo>
                <a:lnTo>
                  <a:pt x="70" y="14"/>
                </a:lnTo>
                <a:lnTo>
                  <a:pt x="87" y="11"/>
                </a:lnTo>
                <a:lnTo>
                  <a:pt x="107" y="8"/>
                </a:lnTo>
                <a:lnTo>
                  <a:pt x="129" y="3"/>
                </a:lnTo>
                <a:lnTo>
                  <a:pt x="155" y="3"/>
                </a:lnTo>
                <a:lnTo>
                  <a:pt x="183" y="0"/>
                </a:lnTo>
                <a:lnTo>
                  <a:pt x="211" y="0"/>
                </a:lnTo>
                <a:lnTo>
                  <a:pt x="236" y="0"/>
                </a:lnTo>
                <a:lnTo>
                  <a:pt x="258" y="0"/>
                </a:lnTo>
                <a:lnTo>
                  <a:pt x="278" y="3"/>
                </a:lnTo>
                <a:lnTo>
                  <a:pt x="295" y="8"/>
                </a:lnTo>
                <a:lnTo>
                  <a:pt x="309" y="11"/>
                </a:lnTo>
                <a:lnTo>
                  <a:pt x="320" y="16"/>
                </a:lnTo>
                <a:lnTo>
                  <a:pt x="328" y="22"/>
                </a:lnTo>
                <a:lnTo>
                  <a:pt x="337" y="25"/>
                </a:lnTo>
                <a:lnTo>
                  <a:pt x="343" y="30"/>
                </a:lnTo>
                <a:lnTo>
                  <a:pt x="348" y="35"/>
                </a:lnTo>
                <a:lnTo>
                  <a:pt x="351" y="38"/>
                </a:lnTo>
                <a:lnTo>
                  <a:pt x="354" y="44"/>
                </a:lnTo>
                <a:lnTo>
                  <a:pt x="357" y="46"/>
                </a:lnTo>
                <a:lnTo>
                  <a:pt x="357" y="49"/>
                </a:lnTo>
                <a:lnTo>
                  <a:pt x="354" y="49"/>
                </a:lnTo>
                <a:lnTo>
                  <a:pt x="351" y="52"/>
                </a:lnTo>
                <a:lnTo>
                  <a:pt x="348" y="55"/>
                </a:lnTo>
                <a:lnTo>
                  <a:pt x="345" y="60"/>
                </a:lnTo>
                <a:lnTo>
                  <a:pt x="340" y="63"/>
                </a:lnTo>
                <a:lnTo>
                  <a:pt x="331" y="68"/>
                </a:lnTo>
                <a:lnTo>
                  <a:pt x="323" y="74"/>
                </a:lnTo>
                <a:lnTo>
                  <a:pt x="314" y="77"/>
                </a:lnTo>
                <a:lnTo>
                  <a:pt x="303" y="82"/>
                </a:lnTo>
                <a:lnTo>
                  <a:pt x="289" y="87"/>
                </a:lnTo>
                <a:lnTo>
                  <a:pt x="275" y="90"/>
                </a:lnTo>
                <a:lnTo>
                  <a:pt x="258" y="93"/>
                </a:lnTo>
                <a:lnTo>
                  <a:pt x="242" y="96"/>
                </a:lnTo>
                <a:lnTo>
                  <a:pt x="219" y="98"/>
                </a:lnTo>
                <a:lnTo>
                  <a:pt x="197" y="98"/>
                </a:lnTo>
                <a:lnTo>
                  <a:pt x="174" y="98"/>
                </a:lnTo>
                <a:lnTo>
                  <a:pt x="152" y="96"/>
                </a:lnTo>
                <a:lnTo>
                  <a:pt x="132" y="93"/>
                </a:lnTo>
                <a:lnTo>
                  <a:pt x="112" y="90"/>
                </a:lnTo>
                <a:lnTo>
                  <a:pt x="96" y="87"/>
                </a:lnTo>
                <a:lnTo>
                  <a:pt x="79" y="82"/>
                </a:lnTo>
                <a:lnTo>
                  <a:pt x="65" y="79"/>
                </a:lnTo>
                <a:lnTo>
                  <a:pt x="51" y="74"/>
                </a:lnTo>
                <a:lnTo>
                  <a:pt x="40" y="68"/>
                </a:lnTo>
                <a:lnTo>
                  <a:pt x="28" y="66"/>
                </a:lnTo>
                <a:lnTo>
                  <a:pt x="20" y="60"/>
                </a:lnTo>
                <a:lnTo>
                  <a:pt x="14" y="57"/>
                </a:lnTo>
                <a:lnTo>
                  <a:pt x="9" y="55"/>
                </a:lnTo>
                <a:lnTo>
                  <a:pt x="3" y="52"/>
                </a:lnTo>
                <a:lnTo>
                  <a:pt x="0" y="52"/>
                </a:lnTo>
                <a:lnTo>
                  <a:pt x="0" y="49"/>
                </a:lnTo>
                <a:close/>
              </a:path>
            </a:pathLst>
          </a:custGeom>
          <a:solidFill>
            <a:srgbClr val="BFF9FF"/>
          </a:solidFill>
          <a:ln w="9525">
            <a:noFill/>
            <a:round/>
            <a:headEnd/>
            <a:tailEnd/>
          </a:ln>
        </p:spPr>
        <p:txBody>
          <a:bodyPr/>
          <a:lstStyle/>
          <a:p>
            <a:endParaRPr lang="es-ES"/>
          </a:p>
        </p:txBody>
      </p:sp>
      <p:sp>
        <p:nvSpPr>
          <p:cNvPr id="16426" name="Freeform 46"/>
          <p:cNvSpPr>
            <a:spLocks/>
          </p:cNvSpPr>
          <p:nvPr/>
        </p:nvSpPr>
        <p:spPr bwMode="auto">
          <a:xfrm>
            <a:off x="2816225" y="3467100"/>
            <a:ext cx="204788" cy="608013"/>
          </a:xfrm>
          <a:custGeom>
            <a:avLst/>
            <a:gdLst>
              <a:gd name="T0" fmla="*/ 0 w 129"/>
              <a:gd name="T1" fmla="*/ 2147483647 h 383"/>
              <a:gd name="T2" fmla="*/ 2147483647 w 129"/>
              <a:gd name="T3" fmla="*/ 2147483647 h 383"/>
              <a:gd name="T4" fmla="*/ 2147483647 w 129"/>
              <a:gd name="T5" fmla="*/ 2147483647 h 383"/>
              <a:gd name="T6" fmla="*/ 2147483647 w 129"/>
              <a:gd name="T7" fmla="*/ 2147483647 h 383"/>
              <a:gd name="T8" fmla="*/ 2147483647 w 129"/>
              <a:gd name="T9" fmla="*/ 2147483647 h 383"/>
              <a:gd name="T10" fmla="*/ 2147483647 w 129"/>
              <a:gd name="T11" fmla="*/ 2147483647 h 383"/>
              <a:gd name="T12" fmla="*/ 2147483647 w 129"/>
              <a:gd name="T13" fmla="*/ 2147483647 h 383"/>
              <a:gd name="T14" fmla="*/ 2147483647 w 129"/>
              <a:gd name="T15" fmla="*/ 2147483647 h 383"/>
              <a:gd name="T16" fmla="*/ 2147483647 w 129"/>
              <a:gd name="T17" fmla="*/ 2147483647 h 383"/>
              <a:gd name="T18" fmla="*/ 2147483647 w 129"/>
              <a:gd name="T19" fmla="*/ 2147483647 h 383"/>
              <a:gd name="T20" fmla="*/ 2147483647 w 129"/>
              <a:gd name="T21" fmla="*/ 2147483647 h 383"/>
              <a:gd name="T22" fmla="*/ 2147483647 w 129"/>
              <a:gd name="T23" fmla="*/ 2147483647 h 383"/>
              <a:gd name="T24" fmla="*/ 2147483647 w 129"/>
              <a:gd name="T25" fmla="*/ 0 h 383"/>
              <a:gd name="T26" fmla="*/ 2147483647 w 129"/>
              <a:gd name="T27" fmla="*/ 2147483647 h 383"/>
              <a:gd name="T28" fmla="*/ 2147483647 w 129"/>
              <a:gd name="T29" fmla="*/ 2147483647 h 383"/>
              <a:gd name="T30" fmla="*/ 2147483647 w 129"/>
              <a:gd name="T31" fmla="*/ 2147483647 h 383"/>
              <a:gd name="T32" fmla="*/ 2147483647 w 129"/>
              <a:gd name="T33" fmla="*/ 2147483647 h 383"/>
              <a:gd name="T34" fmla="*/ 2147483647 w 129"/>
              <a:gd name="T35" fmla="*/ 2147483647 h 383"/>
              <a:gd name="T36" fmla="*/ 2147483647 w 129"/>
              <a:gd name="T37" fmla="*/ 2147483647 h 383"/>
              <a:gd name="T38" fmla="*/ 2147483647 w 129"/>
              <a:gd name="T39" fmla="*/ 2147483647 h 383"/>
              <a:gd name="T40" fmla="*/ 2147483647 w 129"/>
              <a:gd name="T41" fmla="*/ 2147483647 h 383"/>
              <a:gd name="T42" fmla="*/ 2147483647 w 129"/>
              <a:gd name="T43" fmla="*/ 2147483647 h 383"/>
              <a:gd name="T44" fmla="*/ 2147483647 w 129"/>
              <a:gd name="T45" fmla="*/ 2147483647 h 383"/>
              <a:gd name="T46" fmla="*/ 2147483647 w 129"/>
              <a:gd name="T47" fmla="*/ 2147483647 h 383"/>
              <a:gd name="T48" fmla="*/ 2147483647 w 129"/>
              <a:gd name="T49" fmla="*/ 2147483647 h 383"/>
              <a:gd name="T50" fmla="*/ 2147483647 w 129"/>
              <a:gd name="T51" fmla="*/ 2147483647 h 383"/>
              <a:gd name="T52" fmla="*/ 2147483647 w 129"/>
              <a:gd name="T53" fmla="*/ 2147483647 h 383"/>
              <a:gd name="T54" fmla="*/ 2147483647 w 129"/>
              <a:gd name="T55" fmla="*/ 2147483647 h 383"/>
              <a:gd name="T56" fmla="*/ 2147483647 w 129"/>
              <a:gd name="T57" fmla="*/ 2147483647 h 383"/>
              <a:gd name="T58" fmla="*/ 2147483647 w 129"/>
              <a:gd name="T59" fmla="*/ 2147483647 h 383"/>
              <a:gd name="T60" fmla="*/ 2147483647 w 129"/>
              <a:gd name="T61" fmla="*/ 2147483647 h 383"/>
              <a:gd name="T62" fmla="*/ 2147483647 w 129"/>
              <a:gd name="T63" fmla="*/ 2147483647 h 383"/>
              <a:gd name="T64" fmla="*/ 0 w 129"/>
              <a:gd name="T65" fmla="*/ 2147483647 h 3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
              <a:gd name="T100" fmla="*/ 0 h 383"/>
              <a:gd name="T101" fmla="*/ 129 w 129"/>
              <a:gd name="T102" fmla="*/ 383 h 3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 h="383">
                <a:moveTo>
                  <a:pt x="0" y="378"/>
                </a:moveTo>
                <a:lnTo>
                  <a:pt x="0" y="375"/>
                </a:lnTo>
                <a:lnTo>
                  <a:pt x="2" y="364"/>
                </a:lnTo>
                <a:lnTo>
                  <a:pt x="5" y="348"/>
                </a:lnTo>
                <a:lnTo>
                  <a:pt x="11" y="329"/>
                </a:lnTo>
                <a:lnTo>
                  <a:pt x="14" y="304"/>
                </a:lnTo>
                <a:lnTo>
                  <a:pt x="19" y="277"/>
                </a:lnTo>
                <a:lnTo>
                  <a:pt x="22" y="247"/>
                </a:lnTo>
                <a:lnTo>
                  <a:pt x="25" y="214"/>
                </a:lnTo>
                <a:lnTo>
                  <a:pt x="25" y="181"/>
                </a:lnTo>
                <a:lnTo>
                  <a:pt x="28" y="148"/>
                </a:lnTo>
                <a:lnTo>
                  <a:pt x="28" y="118"/>
                </a:lnTo>
                <a:lnTo>
                  <a:pt x="33" y="91"/>
                </a:lnTo>
                <a:lnTo>
                  <a:pt x="39" y="66"/>
                </a:lnTo>
                <a:lnTo>
                  <a:pt x="47" y="44"/>
                </a:lnTo>
                <a:lnTo>
                  <a:pt x="56" y="28"/>
                </a:lnTo>
                <a:lnTo>
                  <a:pt x="73" y="17"/>
                </a:lnTo>
                <a:lnTo>
                  <a:pt x="81" y="11"/>
                </a:lnTo>
                <a:lnTo>
                  <a:pt x="87" y="9"/>
                </a:lnTo>
                <a:lnTo>
                  <a:pt x="92" y="6"/>
                </a:lnTo>
                <a:lnTo>
                  <a:pt x="101" y="6"/>
                </a:lnTo>
                <a:lnTo>
                  <a:pt x="103" y="3"/>
                </a:lnTo>
                <a:lnTo>
                  <a:pt x="109" y="3"/>
                </a:lnTo>
                <a:lnTo>
                  <a:pt x="112" y="3"/>
                </a:lnTo>
                <a:lnTo>
                  <a:pt x="117" y="3"/>
                </a:lnTo>
                <a:lnTo>
                  <a:pt x="120" y="0"/>
                </a:lnTo>
                <a:lnTo>
                  <a:pt x="123" y="0"/>
                </a:lnTo>
                <a:lnTo>
                  <a:pt x="123" y="3"/>
                </a:lnTo>
                <a:lnTo>
                  <a:pt x="126" y="3"/>
                </a:lnTo>
                <a:lnTo>
                  <a:pt x="129" y="3"/>
                </a:lnTo>
                <a:lnTo>
                  <a:pt x="126" y="3"/>
                </a:lnTo>
                <a:lnTo>
                  <a:pt x="123" y="3"/>
                </a:lnTo>
                <a:lnTo>
                  <a:pt x="117" y="3"/>
                </a:lnTo>
                <a:lnTo>
                  <a:pt x="115" y="3"/>
                </a:lnTo>
                <a:lnTo>
                  <a:pt x="109" y="3"/>
                </a:lnTo>
                <a:lnTo>
                  <a:pt x="103" y="6"/>
                </a:lnTo>
                <a:lnTo>
                  <a:pt x="98" y="6"/>
                </a:lnTo>
                <a:lnTo>
                  <a:pt x="92" y="9"/>
                </a:lnTo>
                <a:lnTo>
                  <a:pt x="87" y="11"/>
                </a:lnTo>
                <a:lnTo>
                  <a:pt x="78" y="14"/>
                </a:lnTo>
                <a:lnTo>
                  <a:pt x="73" y="20"/>
                </a:lnTo>
                <a:lnTo>
                  <a:pt x="70" y="22"/>
                </a:lnTo>
                <a:lnTo>
                  <a:pt x="64" y="30"/>
                </a:lnTo>
                <a:lnTo>
                  <a:pt x="59" y="36"/>
                </a:lnTo>
                <a:lnTo>
                  <a:pt x="56" y="44"/>
                </a:lnTo>
                <a:lnTo>
                  <a:pt x="50" y="63"/>
                </a:lnTo>
                <a:lnTo>
                  <a:pt x="47" y="88"/>
                </a:lnTo>
                <a:lnTo>
                  <a:pt x="42" y="118"/>
                </a:lnTo>
                <a:lnTo>
                  <a:pt x="39" y="148"/>
                </a:lnTo>
                <a:lnTo>
                  <a:pt x="36" y="184"/>
                </a:lnTo>
                <a:lnTo>
                  <a:pt x="33" y="216"/>
                </a:lnTo>
                <a:lnTo>
                  <a:pt x="30" y="249"/>
                </a:lnTo>
                <a:lnTo>
                  <a:pt x="28" y="277"/>
                </a:lnTo>
                <a:lnTo>
                  <a:pt x="25" y="304"/>
                </a:lnTo>
                <a:lnTo>
                  <a:pt x="22" y="323"/>
                </a:lnTo>
                <a:lnTo>
                  <a:pt x="19" y="342"/>
                </a:lnTo>
                <a:lnTo>
                  <a:pt x="16" y="356"/>
                </a:lnTo>
                <a:lnTo>
                  <a:pt x="14" y="367"/>
                </a:lnTo>
                <a:lnTo>
                  <a:pt x="11" y="375"/>
                </a:lnTo>
                <a:lnTo>
                  <a:pt x="11" y="381"/>
                </a:lnTo>
                <a:lnTo>
                  <a:pt x="11" y="383"/>
                </a:lnTo>
                <a:lnTo>
                  <a:pt x="0" y="378"/>
                </a:lnTo>
                <a:close/>
              </a:path>
            </a:pathLst>
          </a:custGeom>
          <a:solidFill>
            <a:srgbClr val="000000"/>
          </a:solidFill>
          <a:ln w="9525">
            <a:noFill/>
            <a:round/>
            <a:headEnd/>
            <a:tailEnd/>
          </a:ln>
        </p:spPr>
        <p:txBody>
          <a:bodyPr/>
          <a:lstStyle/>
          <a:p>
            <a:endParaRPr lang="es-ES"/>
          </a:p>
        </p:txBody>
      </p:sp>
      <p:sp>
        <p:nvSpPr>
          <p:cNvPr id="16427" name="Freeform 47"/>
          <p:cNvSpPr>
            <a:spLocks/>
          </p:cNvSpPr>
          <p:nvPr/>
        </p:nvSpPr>
        <p:spPr bwMode="auto">
          <a:xfrm>
            <a:off x="2863850" y="3489325"/>
            <a:ext cx="201613" cy="603250"/>
          </a:xfrm>
          <a:custGeom>
            <a:avLst/>
            <a:gdLst>
              <a:gd name="T0" fmla="*/ 0 w 127"/>
              <a:gd name="T1" fmla="*/ 2147483647 h 380"/>
              <a:gd name="T2" fmla="*/ 2147483647 w 127"/>
              <a:gd name="T3" fmla="*/ 2147483647 h 380"/>
              <a:gd name="T4" fmla="*/ 2147483647 w 127"/>
              <a:gd name="T5" fmla="*/ 2147483647 h 380"/>
              <a:gd name="T6" fmla="*/ 2147483647 w 127"/>
              <a:gd name="T7" fmla="*/ 2147483647 h 380"/>
              <a:gd name="T8" fmla="*/ 2147483647 w 127"/>
              <a:gd name="T9" fmla="*/ 2147483647 h 380"/>
              <a:gd name="T10" fmla="*/ 2147483647 w 127"/>
              <a:gd name="T11" fmla="*/ 2147483647 h 380"/>
              <a:gd name="T12" fmla="*/ 2147483647 w 127"/>
              <a:gd name="T13" fmla="*/ 2147483647 h 380"/>
              <a:gd name="T14" fmla="*/ 2147483647 w 127"/>
              <a:gd name="T15" fmla="*/ 2147483647 h 380"/>
              <a:gd name="T16" fmla="*/ 2147483647 w 127"/>
              <a:gd name="T17" fmla="*/ 2147483647 h 380"/>
              <a:gd name="T18" fmla="*/ 2147483647 w 127"/>
              <a:gd name="T19" fmla="*/ 2147483647 h 380"/>
              <a:gd name="T20" fmla="*/ 2147483647 w 127"/>
              <a:gd name="T21" fmla="*/ 2147483647 h 380"/>
              <a:gd name="T22" fmla="*/ 2147483647 w 127"/>
              <a:gd name="T23" fmla="*/ 0 h 380"/>
              <a:gd name="T24" fmla="*/ 2147483647 w 127"/>
              <a:gd name="T25" fmla="*/ 0 h 380"/>
              <a:gd name="T26" fmla="*/ 2147483647 w 127"/>
              <a:gd name="T27" fmla="*/ 0 h 380"/>
              <a:gd name="T28" fmla="*/ 2147483647 w 127"/>
              <a:gd name="T29" fmla="*/ 0 h 380"/>
              <a:gd name="T30" fmla="*/ 2147483647 w 127"/>
              <a:gd name="T31" fmla="*/ 0 h 380"/>
              <a:gd name="T32" fmla="*/ 2147483647 w 127"/>
              <a:gd name="T33" fmla="*/ 0 h 380"/>
              <a:gd name="T34" fmla="*/ 2147483647 w 127"/>
              <a:gd name="T35" fmla="*/ 0 h 380"/>
              <a:gd name="T36" fmla="*/ 2147483647 w 127"/>
              <a:gd name="T37" fmla="*/ 2147483647 h 380"/>
              <a:gd name="T38" fmla="*/ 2147483647 w 127"/>
              <a:gd name="T39" fmla="*/ 2147483647 h 380"/>
              <a:gd name="T40" fmla="*/ 2147483647 w 127"/>
              <a:gd name="T41" fmla="*/ 2147483647 h 380"/>
              <a:gd name="T42" fmla="*/ 2147483647 w 127"/>
              <a:gd name="T43" fmla="*/ 2147483647 h 380"/>
              <a:gd name="T44" fmla="*/ 2147483647 w 127"/>
              <a:gd name="T45" fmla="*/ 2147483647 h 380"/>
              <a:gd name="T46" fmla="*/ 2147483647 w 127"/>
              <a:gd name="T47" fmla="*/ 2147483647 h 380"/>
              <a:gd name="T48" fmla="*/ 2147483647 w 127"/>
              <a:gd name="T49" fmla="*/ 2147483647 h 380"/>
              <a:gd name="T50" fmla="*/ 2147483647 w 127"/>
              <a:gd name="T51" fmla="*/ 2147483647 h 380"/>
              <a:gd name="T52" fmla="*/ 2147483647 w 127"/>
              <a:gd name="T53" fmla="*/ 2147483647 h 380"/>
              <a:gd name="T54" fmla="*/ 2147483647 w 127"/>
              <a:gd name="T55" fmla="*/ 2147483647 h 380"/>
              <a:gd name="T56" fmla="*/ 2147483647 w 127"/>
              <a:gd name="T57" fmla="*/ 2147483647 h 380"/>
              <a:gd name="T58" fmla="*/ 2147483647 w 127"/>
              <a:gd name="T59" fmla="*/ 2147483647 h 380"/>
              <a:gd name="T60" fmla="*/ 2147483647 w 127"/>
              <a:gd name="T61" fmla="*/ 2147483647 h 380"/>
              <a:gd name="T62" fmla="*/ 2147483647 w 127"/>
              <a:gd name="T63" fmla="*/ 2147483647 h 380"/>
              <a:gd name="T64" fmla="*/ 0 w 127"/>
              <a:gd name="T65" fmla="*/ 2147483647 h 3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380"/>
              <a:gd name="T101" fmla="*/ 127 w 127"/>
              <a:gd name="T102" fmla="*/ 380 h 3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380">
                <a:moveTo>
                  <a:pt x="0" y="375"/>
                </a:moveTo>
                <a:lnTo>
                  <a:pt x="0" y="372"/>
                </a:lnTo>
                <a:lnTo>
                  <a:pt x="3" y="361"/>
                </a:lnTo>
                <a:lnTo>
                  <a:pt x="6" y="345"/>
                </a:lnTo>
                <a:lnTo>
                  <a:pt x="12" y="326"/>
                </a:lnTo>
                <a:lnTo>
                  <a:pt x="14" y="301"/>
                </a:lnTo>
                <a:lnTo>
                  <a:pt x="20" y="274"/>
                </a:lnTo>
                <a:lnTo>
                  <a:pt x="23" y="244"/>
                </a:lnTo>
                <a:lnTo>
                  <a:pt x="26" y="211"/>
                </a:lnTo>
                <a:lnTo>
                  <a:pt x="26" y="178"/>
                </a:lnTo>
                <a:lnTo>
                  <a:pt x="29" y="148"/>
                </a:lnTo>
                <a:lnTo>
                  <a:pt x="31" y="118"/>
                </a:lnTo>
                <a:lnTo>
                  <a:pt x="34" y="88"/>
                </a:lnTo>
                <a:lnTo>
                  <a:pt x="40" y="63"/>
                </a:lnTo>
                <a:lnTo>
                  <a:pt x="48" y="41"/>
                </a:lnTo>
                <a:lnTo>
                  <a:pt x="59" y="25"/>
                </a:lnTo>
                <a:lnTo>
                  <a:pt x="73" y="14"/>
                </a:lnTo>
                <a:lnTo>
                  <a:pt x="82" y="11"/>
                </a:lnTo>
                <a:lnTo>
                  <a:pt x="87" y="8"/>
                </a:lnTo>
                <a:lnTo>
                  <a:pt x="96" y="6"/>
                </a:lnTo>
                <a:lnTo>
                  <a:pt x="101" y="3"/>
                </a:lnTo>
                <a:lnTo>
                  <a:pt x="104" y="3"/>
                </a:lnTo>
                <a:lnTo>
                  <a:pt x="110" y="0"/>
                </a:lnTo>
                <a:lnTo>
                  <a:pt x="113" y="0"/>
                </a:lnTo>
                <a:lnTo>
                  <a:pt x="115" y="0"/>
                </a:lnTo>
                <a:lnTo>
                  <a:pt x="118" y="0"/>
                </a:lnTo>
                <a:lnTo>
                  <a:pt x="121" y="0"/>
                </a:lnTo>
                <a:lnTo>
                  <a:pt x="124" y="0"/>
                </a:lnTo>
                <a:lnTo>
                  <a:pt x="127" y="0"/>
                </a:lnTo>
                <a:lnTo>
                  <a:pt x="124" y="0"/>
                </a:lnTo>
                <a:lnTo>
                  <a:pt x="121" y="0"/>
                </a:lnTo>
                <a:lnTo>
                  <a:pt x="118" y="0"/>
                </a:lnTo>
                <a:lnTo>
                  <a:pt x="113" y="3"/>
                </a:lnTo>
                <a:lnTo>
                  <a:pt x="110" y="3"/>
                </a:lnTo>
                <a:lnTo>
                  <a:pt x="104" y="3"/>
                </a:lnTo>
                <a:lnTo>
                  <a:pt x="99" y="6"/>
                </a:lnTo>
                <a:lnTo>
                  <a:pt x="93" y="6"/>
                </a:lnTo>
                <a:lnTo>
                  <a:pt x="87" y="8"/>
                </a:lnTo>
                <a:lnTo>
                  <a:pt x="82" y="14"/>
                </a:lnTo>
                <a:lnTo>
                  <a:pt x="73" y="16"/>
                </a:lnTo>
                <a:lnTo>
                  <a:pt x="71" y="22"/>
                </a:lnTo>
                <a:lnTo>
                  <a:pt x="65" y="27"/>
                </a:lnTo>
                <a:lnTo>
                  <a:pt x="62" y="33"/>
                </a:lnTo>
                <a:lnTo>
                  <a:pt x="57" y="41"/>
                </a:lnTo>
                <a:lnTo>
                  <a:pt x="51" y="60"/>
                </a:lnTo>
                <a:lnTo>
                  <a:pt x="48" y="85"/>
                </a:lnTo>
                <a:lnTo>
                  <a:pt x="45" y="115"/>
                </a:lnTo>
                <a:lnTo>
                  <a:pt x="43" y="148"/>
                </a:lnTo>
                <a:lnTo>
                  <a:pt x="40" y="181"/>
                </a:lnTo>
                <a:lnTo>
                  <a:pt x="37" y="213"/>
                </a:lnTo>
                <a:lnTo>
                  <a:pt x="34" y="246"/>
                </a:lnTo>
                <a:lnTo>
                  <a:pt x="31" y="274"/>
                </a:lnTo>
                <a:lnTo>
                  <a:pt x="26" y="301"/>
                </a:lnTo>
                <a:lnTo>
                  <a:pt x="23" y="323"/>
                </a:lnTo>
                <a:lnTo>
                  <a:pt x="20" y="339"/>
                </a:lnTo>
                <a:lnTo>
                  <a:pt x="17" y="356"/>
                </a:lnTo>
                <a:lnTo>
                  <a:pt x="14" y="367"/>
                </a:lnTo>
                <a:lnTo>
                  <a:pt x="14" y="372"/>
                </a:lnTo>
                <a:lnTo>
                  <a:pt x="12" y="378"/>
                </a:lnTo>
                <a:lnTo>
                  <a:pt x="12" y="380"/>
                </a:lnTo>
                <a:lnTo>
                  <a:pt x="0" y="375"/>
                </a:lnTo>
                <a:close/>
              </a:path>
            </a:pathLst>
          </a:custGeom>
          <a:solidFill>
            <a:srgbClr val="000000"/>
          </a:solidFill>
          <a:ln w="9525">
            <a:noFill/>
            <a:round/>
            <a:headEnd/>
            <a:tailEnd/>
          </a:ln>
        </p:spPr>
        <p:txBody>
          <a:bodyPr/>
          <a:lstStyle/>
          <a:p>
            <a:endParaRPr lang="es-ES"/>
          </a:p>
        </p:txBody>
      </p:sp>
      <p:sp>
        <p:nvSpPr>
          <p:cNvPr id="16428" name="Freeform 48"/>
          <p:cNvSpPr>
            <a:spLocks/>
          </p:cNvSpPr>
          <p:nvPr/>
        </p:nvSpPr>
        <p:spPr bwMode="auto">
          <a:xfrm>
            <a:off x="3006725" y="3467100"/>
            <a:ext cx="130175" cy="144463"/>
          </a:xfrm>
          <a:custGeom>
            <a:avLst/>
            <a:gdLst>
              <a:gd name="T0" fmla="*/ 2147483647 w 82"/>
              <a:gd name="T1" fmla="*/ 2147483647 h 91"/>
              <a:gd name="T2" fmla="*/ 2147483647 w 82"/>
              <a:gd name="T3" fmla="*/ 2147483647 h 91"/>
              <a:gd name="T4" fmla="*/ 2147483647 w 82"/>
              <a:gd name="T5" fmla="*/ 2147483647 h 91"/>
              <a:gd name="T6" fmla="*/ 2147483647 w 82"/>
              <a:gd name="T7" fmla="*/ 2147483647 h 91"/>
              <a:gd name="T8" fmla="*/ 2147483647 w 82"/>
              <a:gd name="T9" fmla="*/ 2147483647 h 91"/>
              <a:gd name="T10" fmla="*/ 2147483647 w 82"/>
              <a:gd name="T11" fmla="*/ 2147483647 h 91"/>
              <a:gd name="T12" fmla="*/ 2147483647 w 82"/>
              <a:gd name="T13" fmla="*/ 2147483647 h 91"/>
              <a:gd name="T14" fmla="*/ 2147483647 w 82"/>
              <a:gd name="T15" fmla="*/ 2147483647 h 91"/>
              <a:gd name="T16" fmla="*/ 2147483647 w 82"/>
              <a:gd name="T17" fmla="*/ 2147483647 h 91"/>
              <a:gd name="T18" fmla="*/ 2147483647 w 82"/>
              <a:gd name="T19" fmla="*/ 2147483647 h 91"/>
              <a:gd name="T20" fmla="*/ 2147483647 w 82"/>
              <a:gd name="T21" fmla="*/ 2147483647 h 91"/>
              <a:gd name="T22" fmla="*/ 2147483647 w 82"/>
              <a:gd name="T23" fmla="*/ 2147483647 h 91"/>
              <a:gd name="T24" fmla="*/ 2147483647 w 82"/>
              <a:gd name="T25" fmla="*/ 2147483647 h 91"/>
              <a:gd name="T26" fmla="*/ 2147483647 w 82"/>
              <a:gd name="T27" fmla="*/ 2147483647 h 91"/>
              <a:gd name="T28" fmla="*/ 2147483647 w 82"/>
              <a:gd name="T29" fmla="*/ 2147483647 h 91"/>
              <a:gd name="T30" fmla="*/ 2147483647 w 82"/>
              <a:gd name="T31" fmla="*/ 2147483647 h 91"/>
              <a:gd name="T32" fmla="*/ 2147483647 w 82"/>
              <a:gd name="T33" fmla="*/ 2147483647 h 91"/>
              <a:gd name="T34" fmla="*/ 2147483647 w 82"/>
              <a:gd name="T35" fmla="*/ 2147483647 h 91"/>
              <a:gd name="T36" fmla="*/ 2147483647 w 82"/>
              <a:gd name="T37" fmla="*/ 2147483647 h 91"/>
              <a:gd name="T38" fmla="*/ 2147483647 w 82"/>
              <a:gd name="T39" fmla="*/ 2147483647 h 91"/>
              <a:gd name="T40" fmla="*/ 2147483647 w 82"/>
              <a:gd name="T41" fmla="*/ 2147483647 h 91"/>
              <a:gd name="T42" fmla="*/ 2147483647 w 82"/>
              <a:gd name="T43" fmla="*/ 2147483647 h 91"/>
              <a:gd name="T44" fmla="*/ 2147483647 w 82"/>
              <a:gd name="T45" fmla="*/ 2147483647 h 91"/>
              <a:gd name="T46" fmla="*/ 2147483647 w 82"/>
              <a:gd name="T47" fmla="*/ 2147483647 h 91"/>
              <a:gd name="T48" fmla="*/ 2147483647 w 82"/>
              <a:gd name="T49" fmla="*/ 2147483647 h 91"/>
              <a:gd name="T50" fmla="*/ 2147483647 w 82"/>
              <a:gd name="T51" fmla="*/ 2147483647 h 91"/>
              <a:gd name="T52" fmla="*/ 2147483647 w 82"/>
              <a:gd name="T53" fmla="*/ 2147483647 h 91"/>
              <a:gd name="T54" fmla="*/ 2147483647 w 82"/>
              <a:gd name="T55" fmla="*/ 2147483647 h 91"/>
              <a:gd name="T56" fmla="*/ 2147483647 w 82"/>
              <a:gd name="T57" fmla="*/ 2147483647 h 91"/>
              <a:gd name="T58" fmla="*/ 2147483647 w 82"/>
              <a:gd name="T59" fmla="*/ 2147483647 h 91"/>
              <a:gd name="T60" fmla="*/ 2147483647 w 82"/>
              <a:gd name="T61" fmla="*/ 2147483647 h 91"/>
              <a:gd name="T62" fmla="*/ 2147483647 w 82"/>
              <a:gd name="T63" fmla="*/ 2147483647 h 91"/>
              <a:gd name="T64" fmla="*/ 2147483647 w 82"/>
              <a:gd name="T65" fmla="*/ 2147483647 h 91"/>
              <a:gd name="T66" fmla="*/ 2147483647 w 82"/>
              <a:gd name="T67" fmla="*/ 2147483647 h 91"/>
              <a:gd name="T68" fmla="*/ 2147483647 w 82"/>
              <a:gd name="T69" fmla="*/ 2147483647 h 91"/>
              <a:gd name="T70" fmla="*/ 0 w 82"/>
              <a:gd name="T71" fmla="*/ 0 h 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91"/>
              <a:gd name="T110" fmla="*/ 82 w 82"/>
              <a:gd name="T111" fmla="*/ 91 h 9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91">
                <a:moveTo>
                  <a:pt x="0" y="0"/>
                </a:moveTo>
                <a:lnTo>
                  <a:pt x="59" y="14"/>
                </a:lnTo>
                <a:lnTo>
                  <a:pt x="59" y="17"/>
                </a:lnTo>
                <a:lnTo>
                  <a:pt x="65" y="20"/>
                </a:lnTo>
                <a:lnTo>
                  <a:pt x="68" y="25"/>
                </a:lnTo>
                <a:lnTo>
                  <a:pt x="73" y="33"/>
                </a:lnTo>
                <a:lnTo>
                  <a:pt x="79" y="41"/>
                </a:lnTo>
                <a:lnTo>
                  <a:pt x="82" y="50"/>
                </a:lnTo>
                <a:lnTo>
                  <a:pt x="82" y="58"/>
                </a:lnTo>
                <a:lnTo>
                  <a:pt x="79" y="66"/>
                </a:lnTo>
                <a:lnTo>
                  <a:pt x="73" y="72"/>
                </a:lnTo>
                <a:lnTo>
                  <a:pt x="68" y="80"/>
                </a:lnTo>
                <a:lnTo>
                  <a:pt x="62" y="82"/>
                </a:lnTo>
                <a:lnTo>
                  <a:pt x="56" y="88"/>
                </a:lnTo>
                <a:lnTo>
                  <a:pt x="48" y="91"/>
                </a:lnTo>
                <a:lnTo>
                  <a:pt x="45" y="91"/>
                </a:lnTo>
                <a:lnTo>
                  <a:pt x="40" y="88"/>
                </a:lnTo>
                <a:lnTo>
                  <a:pt x="40" y="85"/>
                </a:lnTo>
                <a:lnTo>
                  <a:pt x="40" y="80"/>
                </a:lnTo>
                <a:lnTo>
                  <a:pt x="40" y="77"/>
                </a:lnTo>
                <a:lnTo>
                  <a:pt x="42" y="72"/>
                </a:lnTo>
                <a:lnTo>
                  <a:pt x="42" y="69"/>
                </a:lnTo>
                <a:lnTo>
                  <a:pt x="45" y="63"/>
                </a:lnTo>
                <a:lnTo>
                  <a:pt x="45" y="61"/>
                </a:lnTo>
                <a:lnTo>
                  <a:pt x="42" y="55"/>
                </a:lnTo>
                <a:lnTo>
                  <a:pt x="37" y="47"/>
                </a:lnTo>
                <a:lnTo>
                  <a:pt x="34" y="41"/>
                </a:lnTo>
                <a:lnTo>
                  <a:pt x="28" y="36"/>
                </a:lnTo>
                <a:lnTo>
                  <a:pt x="23" y="33"/>
                </a:lnTo>
                <a:lnTo>
                  <a:pt x="20" y="30"/>
                </a:lnTo>
                <a:lnTo>
                  <a:pt x="17" y="28"/>
                </a:lnTo>
                <a:lnTo>
                  <a:pt x="14" y="25"/>
                </a:lnTo>
                <a:lnTo>
                  <a:pt x="11" y="25"/>
                </a:lnTo>
                <a:lnTo>
                  <a:pt x="14" y="25"/>
                </a:lnTo>
                <a:lnTo>
                  <a:pt x="17" y="25"/>
                </a:lnTo>
                <a:lnTo>
                  <a:pt x="20" y="28"/>
                </a:lnTo>
                <a:lnTo>
                  <a:pt x="25" y="28"/>
                </a:lnTo>
                <a:lnTo>
                  <a:pt x="31" y="30"/>
                </a:lnTo>
                <a:lnTo>
                  <a:pt x="37" y="33"/>
                </a:lnTo>
                <a:lnTo>
                  <a:pt x="42" y="36"/>
                </a:lnTo>
                <a:lnTo>
                  <a:pt x="45" y="39"/>
                </a:lnTo>
                <a:lnTo>
                  <a:pt x="48" y="47"/>
                </a:lnTo>
                <a:lnTo>
                  <a:pt x="51" y="52"/>
                </a:lnTo>
                <a:lnTo>
                  <a:pt x="51" y="58"/>
                </a:lnTo>
                <a:lnTo>
                  <a:pt x="51" y="61"/>
                </a:lnTo>
                <a:lnTo>
                  <a:pt x="51" y="66"/>
                </a:lnTo>
                <a:lnTo>
                  <a:pt x="51" y="69"/>
                </a:lnTo>
                <a:lnTo>
                  <a:pt x="51" y="72"/>
                </a:lnTo>
                <a:lnTo>
                  <a:pt x="51" y="74"/>
                </a:lnTo>
                <a:lnTo>
                  <a:pt x="54" y="74"/>
                </a:lnTo>
                <a:lnTo>
                  <a:pt x="56" y="74"/>
                </a:lnTo>
                <a:lnTo>
                  <a:pt x="62" y="72"/>
                </a:lnTo>
                <a:lnTo>
                  <a:pt x="65" y="66"/>
                </a:lnTo>
                <a:lnTo>
                  <a:pt x="65" y="61"/>
                </a:lnTo>
                <a:lnTo>
                  <a:pt x="68" y="58"/>
                </a:lnTo>
                <a:lnTo>
                  <a:pt x="68" y="52"/>
                </a:lnTo>
                <a:lnTo>
                  <a:pt x="65" y="47"/>
                </a:lnTo>
                <a:lnTo>
                  <a:pt x="65" y="44"/>
                </a:lnTo>
                <a:lnTo>
                  <a:pt x="62" y="39"/>
                </a:lnTo>
                <a:lnTo>
                  <a:pt x="59" y="39"/>
                </a:lnTo>
                <a:lnTo>
                  <a:pt x="56" y="39"/>
                </a:lnTo>
                <a:lnTo>
                  <a:pt x="54" y="41"/>
                </a:lnTo>
                <a:lnTo>
                  <a:pt x="51" y="44"/>
                </a:lnTo>
                <a:lnTo>
                  <a:pt x="48" y="47"/>
                </a:lnTo>
                <a:lnTo>
                  <a:pt x="42" y="20"/>
                </a:lnTo>
                <a:lnTo>
                  <a:pt x="0" y="0"/>
                </a:lnTo>
                <a:close/>
              </a:path>
            </a:pathLst>
          </a:custGeom>
          <a:solidFill>
            <a:srgbClr val="000000"/>
          </a:solidFill>
          <a:ln w="9525">
            <a:noFill/>
            <a:round/>
            <a:headEnd/>
            <a:tailEnd/>
          </a:ln>
        </p:spPr>
        <p:txBody>
          <a:bodyPr/>
          <a:lstStyle/>
          <a:p>
            <a:endParaRPr lang="es-ES"/>
          </a:p>
        </p:txBody>
      </p:sp>
      <p:sp>
        <p:nvSpPr>
          <p:cNvPr id="16429" name="Freeform 49"/>
          <p:cNvSpPr>
            <a:spLocks/>
          </p:cNvSpPr>
          <p:nvPr/>
        </p:nvSpPr>
        <p:spPr bwMode="auto">
          <a:xfrm>
            <a:off x="2374900" y="4057650"/>
            <a:ext cx="565150" cy="317500"/>
          </a:xfrm>
          <a:custGeom>
            <a:avLst/>
            <a:gdLst>
              <a:gd name="T0" fmla="*/ 2147483647 w 356"/>
              <a:gd name="T1" fmla="*/ 2147483647 h 200"/>
              <a:gd name="T2" fmla="*/ 2147483647 w 356"/>
              <a:gd name="T3" fmla="*/ 0 h 200"/>
              <a:gd name="T4" fmla="*/ 2147483647 w 356"/>
              <a:gd name="T5" fmla="*/ 0 h 200"/>
              <a:gd name="T6" fmla="*/ 2147483647 w 356"/>
              <a:gd name="T7" fmla="*/ 0 h 200"/>
              <a:gd name="T8" fmla="*/ 2147483647 w 356"/>
              <a:gd name="T9" fmla="*/ 2147483647 h 200"/>
              <a:gd name="T10" fmla="*/ 2147483647 w 356"/>
              <a:gd name="T11" fmla="*/ 2147483647 h 200"/>
              <a:gd name="T12" fmla="*/ 2147483647 w 356"/>
              <a:gd name="T13" fmla="*/ 2147483647 h 200"/>
              <a:gd name="T14" fmla="*/ 2147483647 w 356"/>
              <a:gd name="T15" fmla="*/ 2147483647 h 200"/>
              <a:gd name="T16" fmla="*/ 2147483647 w 356"/>
              <a:gd name="T17" fmla="*/ 2147483647 h 200"/>
              <a:gd name="T18" fmla="*/ 2147483647 w 356"/>
              <a:gd name="T19" fmla="*/ 2147483647 h 200"/>
              <a:gd name="T20" fmla="*/ 2147483647 w 356"/>
              <a:gd name="T21" fmla="*/ 2147483647 h 200"/>
              <a:gd name="T22" fmla="*/ 2147483647 w 356"/>
              <a:gd name="T23" fmla="*/ 2147483647 h 200"/>
              <a:gd name="T24" fmla="*/ 2147483647 w 356"/>
              <a:gd name="T25" fmla="*/ 2147483647 h 200"/>
              <a:gd name="T26" fmla="*/ 2147483647 w 356"/>
              <a:gd name="T27" fmla="*/ 2147483647 h 200"/>
              <a:gd name="T28" fmla="*/ 2147483647 w 356"/>
              <a:gd name="T29" fmla="*/ 2147483647 h 200"/>
              <a:gd name="T30" fmla="*/ 0 w 356"/>
              <a:gd name="T31" fmla="*/ 2147483647 h 200"/>
              <a:gd name="T32" fmla="*/ 2147483647 w 356"/>
              <a:gd name="T33" fmla="*/ 2147483647 h 200"/>
              <a:gd name="T34" fmla="*/ 2147483647 w 356"/>
              <a:gd name="T35" fmla="*/ 2147483647 h 200"/>
              <a:gd name="T36" fmla="*/ 2147483647 w 356"/>
              <a:gd name="T37" fmla="*/ 2147483647 h 200"/>
              <a:gd name="T38" fmla="*/ 2147483647 w 356"/>
              <a:gd name="T39" fmla="*/ 2147483647 h 200"/>
              <a:gd name="T40" fmla="*/ 2147483647 w 356"/>
              <a:gd name="T41" fmla="*/ 2147483647 h 200"/>
              <a:gd name="T42" fmla="*/ 2147483647 w 356"/>
              <a:gd name="T43" fmla="*/ 2147483647 h 200"/>
              <a:gd name="T44" fmla="*/ 2147483647 w 356"/>
              <a:gd name="T45" fmla="*/ 2147483647 h 200"/>
              <a:gd name="T46" fmla="*/ 2147483647 w 356"/>
              <a:gd name="T47" fmla="*/ 2147483647 h 200"/>
              <a:gd name="T48" fmla="*/ 2147483647 w 356"/>
              <a:gd name="T49" fmla="*/ 2147483647 h 200"/>
              <a:gd name="T50" fmla="*/ 2147483647 w 356"/>
              <a:gd name="T51" fmla="*/ 2147483647 h 200"/>
              <a:gd name="T52" fmla="*/ 2147483647 w 356"/>
              <a:gd name="T53" fmla="*/ 2147483647 h 200"/>
              <a:gd name="T54" fmla="*/ 2147483647 w 356"/>
              <a:gd name="T55" fmla="*/ 2147483647 h 200"/>
              <a:gd name="T56" fmla="*/ 2147483647 w 356"/>
              <a:gd name="T57" fmla="*/ 2147483647 h 200"/>
              <a:gd name="T58" fmla="*/ 2147483647 w 356"/>
              <a:gd name="T59" fmla="*/ 2147483647 h 200"/>
              <a:gd name="T60" fmla="*/ 2147483647 w 356"/>
              <a:gd name="T61" fmla="*/ 2147483647 h 200"/>
              <a:gd name="T62" fmla="*/ 2147483647 w 356"/>
              <a:gd name="T63" fmla="*/ 2147483647 h 200"/>
              <a:gd name="T64" fmla="*/ 2147483647 w 356"/>
              <a:gd name="T65" fmla="*/ 2147483647 h 200"/>
              <a:gd name="T66" fmla="*/ 2147483647 w 356"/>
              <a:gd name="T67" fmla="*/ 2147483647 h 200"/>
              <a:gd name="T68" fmla="*/ 2147483647 w 356"/>
              <a:gd name="T69" fmla="*/ 2147483647 h 200"/>
              <a:gd name="T70" fmla="*/ 2147483647 w 356"/>
              <a:gd name="T71" fmla="*/ 2147483647 h 200"/>
              <a:gd name="T72" fmla="*/ 2147483647 w 356"/>
              <a:gd name="T73" fmla="*/ 2147483647 h 200"/>
              <a:gd name="T74" fmla="*/ 2147483647 w 356"/>
              <a:gd name="T75" fmla="*/ 2147483647 h 200"/>
              <a:gd name="T76" fmla="*/ 2147483647 w 356"/>
              <a:gd name="T77" fmla="*/ 2147483647 h 200"/>
              <a:gd name="T78" fmla="*/ 2147483647 w 356"/>
              <a:gd name="T79" fmla="*/ 2147483647 h 200"/>
              <a:gd name="T80" fmla="*/ 2147483647 w 356"/>
              <a:gd name="T81" fmla="*/ 2147483647 h 200"/>
              <a:gd name="T82" fmla="*/ 2147483647 w 356"/>
              <a:gd name="T83" fmla="*/ 2147483647 h 200"/>
              <a:gd name="T84" fmla="*/ 2147483647 w 356"/>
              <a:gd name="T85" fmla="*/ 2147483647 h 200"/>
              <a:gd name="T86" fmla="*/ 2147483647 w 356"/>
              <a:gd name="T87" fmla="*/ 2147483647 h 200"/>
              <a:gd name="T88" fmla="*/ 2147483647 w 356"/>
              <a:gd name="T89" fmla="*/ 2147483647 h 200"/>
              <a:gd name="T90" fmla="*/ 2147483647 w 356"/>
              <a:gd name="T91" fmla="*/ 2147483647 h 200"/>
              <a:gd name="T92" fmla="*/ 2147483647 w 356"/>
              <a:gd name="T93" fmla="*/ 2147483647 h 200"/>
              <a:gd name="T94" fmla="*/ 2147483647 w 356"/>
              <a:gd name="T95" fmla="*/ 2147483647 h 2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6"/>
              <a:gd name="T145" fmla="*/ 0 h 200"/>
              <a:gd name="T146" fmla="*/ 356 w 356"/>
              <a:gd name="T147" fmla="*/ 200 h 20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6" h="200">
                <a:moveTo>
                  <a:pt x="123" y="3"/>
                </a:moveTo>
                <a:lnTo>
                  <a:pt x="123" y="3"/>
                </a:lnTo>
                <a:lnTo>
                  <a:pt x="126" y="3"/>
                </a:lnTo>
                <a:lnTo>
                  <a:pt x="129" y="3"/>
                </a:lnTo>
                <a:lnTo>
                  <a:pt x="132" y="3"/>
                </a:lnTo>
                <a:lnTo>
                  <a:pt x="137" y="3"/>
                </a:lnTo>
                <a:lnTo>
                  <a:pt x="143" y="0"/>
                </a:lnTo>
                <a:lnTo>
                  <a:pt x="151" y="0"/>
                </a:lnTo>
                <a:lnTo>
                  <a:pt x="160" y="0"/>
                </a:lnTo>
                <a:lnTo>
                  <a:pt x="168" y="0"/>
                </a:lnTo>
                <a:lnTo>
                  <a:pt x="179" y="0"/>
                </a:lnTo>
                <a:lnTo>
                  <a:pt x="191" y="0"/>
                </a:lnTo>
                <a:lnTo>
                  <a:pt x="202" y="0"/>
                </a:lnTo>
                <a:lnTo>
                  <a:pt x="213" y="0"/>
                </a:lnTo>
                <a:lnTo>
                  <a:pt x="227" y="0"/>
                </a:lnTo>
                <a:lnTo>
                  <a:pt x="241" y="0"/>
                </a:lnTo>
                <a:lnTo>
                  <a:pt x="255" y="0"/>
                </a:lnTo>
                <a:lnTo>
                  <a:pt x="269" y="0"/>
                </a:lnTo>
                <a:lnTo>
                  <a:pt x="280" y="3"/>
                </a:lnTo>
                <a:lnTo>
                  <a:pt x="292" y="6"/>
                </a:lnTo>
                <a:lnTo>
                  <a:pt x="303" y="9"/>
                </a:lnTo>
                <a:lnTo>
                  <a:pt x="311" y="11"/>
                </a:lnTo>
                <a:lnTo>
                  <a:pt x="320" y="17"/>
                </a:lnTo>
                <a:lnTo>
                  <a:pt x="328" y="20"/>
                </a:lnTo>
                <a:lnTo>
                  <a:pt x="334" y="25"/>
                </a:lnTo>
                <a:lnTo>
                  <a:pt x="339" y="28"/>
                </a:lnTo>
                <a:lnTo>
                  <a:pt x="345" y="33"/>
                </a:lnTo>
                <a:lnTo>
                  <a:pt x="348" y="36"/>
                </a:lnTo>
                <a:lnTo>
                  <a:pt x="351" y="41"/>
                </a:lnTo>
                <a:lnTo>
                  <a:pt x="353" y="44"/>
                </a:lnTo>
                <a:lnTo>
                  <a:pt x="356" y="44"/>
                </a:lnTo>
                <a:lnTo>
                  <a:pt x="356" y="47"/>
                </a:lnTo>
                <a:lnTo>
                  <a:pt x="356" y="50"/>
                </a:lnTo>
                <a:lnTo>
                  <a:pt x="356" y="52"/>
                </a:lnTo>
                <a:lnTo>
                  <a:pt x="356" y="61"/>
                </a:lnTo>
                <a:lnTo>
                  <a:pt x="356" y="72"/>
                </a:lnTo>
                <a:lnTo>
                  <a:pt x="353" y="83"/>
                </a:lnTo>
                <a:lnTo>
                  <a:pt x="351" y="96"/>
                </a:lnTo>
                <a:lnTo>
                  <a:pt x="345" y="107"/>
                </a:lnTo>
                <a:lnTo>
                  <a:pt x="339" y="124"/>
                </a:lnTo>
                <a:lnTo>
                  <a:pt x="331" y="137"/>
                </a:lnTo>
                <a:lnTo>
                  <a:pt x="320" y="151"/>
                </a:lnTo>
                <a:lnTo>
                  <a:pt x="306" y="165"/>
                </a:lnTo>
                <a:lnTo>
                  <a:pt x="286" y="176"/>
                </a:lnTo>
                <a:lnTo>
                  <a:pt x="266" y="184"/>
                </a:lnTo>
                <a:lnTo>
                  <a:pt x="241" y="192"/>
                </a:lnTo>
                <a:lnTo>
                  <a:pt x="213" y="197"/>
                </a:lnTo>
                <a:lnTo>
                  <a:pt x="179" y="200"/>
                </a:lnTo>
                <a:lnTo>
                  <a:pt x="146" y="200"/>
                </a:lnTo>
                <a:lnTo>
                  <a:pt x="118" y="195"/>
                </a:lnTo>
                <a:lnTo>
                  <a:pt x="92" y="189"/>
                </a:lnTo>
                <a:lnTo>
                  <a:pt x="73" y="178"/>
                </a:lnTo>
                <a:lnTo>
                  <a:pt x="56" y="170"/>
                </a:lnTo>
                <a:lnTo>
                  <a:pt x="39" y="156"/>
                </a:lnTo>
                <a:lnTo>
                  <a:pt x="28" y="143"/>
                </a:lnTo>
                <a:lnTo>
                  <a:pt x="20" y="129"/>
                </a:lnTo>
                <a:lnTo>
                  <a:pt x="11" y="115"/>
                </a:lnTo>
                <a:lnTo>
                  <a:pt x="5" y="104"/>
                </a:lnTo>
                <a:lnTo>
                  <a:pt x="3" y="91"/>
                </a:lnTo>
                <a:lnTo>
                  <a:pt x="0" y="80"/>
                </a:lnTo>
                <a:lnTo>
                  <a:pt x="0" y="72"/>
                </a:lnTo>
                <a:lnTo>
                  <a:pt x="0" y="63"/>
                </a:lnTo>
                <a:lnTo>
                  <a:pt x="0" y="58"/>
                </a:lnTo>
                <a:lnTo>
                  <a:pt x="0" y="63"/>
                </a:lnTo>
                <a:lnTo>
                  <a:pt x="3" y="72"/>
                </a:lnTo>
                <a:lnTo>
                  <a:pt x="5" y="80"/>
                </a:lnTo>
                <a:lnTo>
                  <a:pt x="8" y="91"/>
                </a:lnTo>
                <a:lnTo>
                  <a:pt x="14" y="102"/>
                </a:lnTo>
                <a:lnTo>
                  <a:pt x="22" y="115"/>
                </a:lnTo>
                <a:lnTo>
                  <a:pt x="31" y="126"/>
                </a:lnTo>
                <a:lnTo>
                  <a:pt x="42" y="140"/>
                </a:lnTo>
                <a:lnTo>
                  <a:pt x="53" y="154"/>
                </a:lnTo>
                <a:lnTo>
                  <a:pt x="67" y="165"/>
                </a:lnTo>
                <a:lnTo>
                  <a:pt x="84" y="173"/>
                </a:lnTo>
                <a:lnTo>
                  <a:pt x="104" y="181"/>
                </a:lnTo>
                <a:lnTo>
                  <a:pt x="126" y="186"/>
                </a:lnTo>
                <a:lnTo>
                  <a:pt x="151" y="189"/>
                </a:lnTo>
                <a:lnTo>
                  <a:pt x="179" y="186"/>
                </a:lnTo>
                <a:lnTo>
                  <a:pt x="207" y="184"/>
                </a:lnTo>
                <a:lnTo>
                  <a:pt x="230" y="178"/>
                </a:lnTo>
                <a:lnTo>
                  <a:pt x="252" y="173"/>
                </a:lnTo>
                <a:lnTo>
                  <a:pt x="269" y="165"/>
                </a:lnTo>
                <a:lnTo>
                  <a:pt x="286" y="154"/>
                </a:lnTo>
                <a:lnTo>
                  <a:pt x="297" y="145"/>
                </a:lnTo>
                <a:lnTo>
                  <a:pt x="308" y="134"/>
                </a:lnTo>
                <a:lnTo>
                  <a:pt x="317" y="124"/>
                </a:lnTo>
                <a:lnTo>
                  <a:pt x="325" y="115"/>
                </a:lnTo>
                <a:lnTo>
                  <a:pt x="328" y="104"/>
                </a:lnTo>
                <a:lnTo>
                  <a:pt x="334" y="96"/>
                </a:lnTo>
                <a:lnTo>
                  <a:pt x="337" y="88"/>
                </a:lnTo>
                <a:lnTo>
                  <a:pt x="337" y="80"/>
                </a:lnTo>
                <a:lnTo>
                  <a:pt x="339" y="74"/>
                </a:lnTo>
                <a:lnTo>
                  <a:pt x="339" y="72"/>
                </a:lnTo>
                <a:lnTo>
                  <a:pt x="339" y="74"/>
                </a:lnTo>
                <a:lnTo>
                  <a:pt x="339" y="77"/>
                </a:lnTo>
                <a:lnTo>
                  <a:pt x="339" y="80"/>
                </a:lnTo>
                <a:lnTo>
                  <a:pt x="339" y="83"/>
                </a:lnTo>
                <a:lnTo>
                  <a:pt x="337" y="88"/>
                </a:lnTo>
                <a:lnTo>
                  <a:pt x="331" y="91"/>
                </a:lnTo>
                <a:lnTo>
                  <a:pt x="322" y="93"/>
                </a:lnTo>
                <a:lnTo>
                  <a:pt x="314" y="96"/>
                </a:lnTo>
                <a:lnTo>
                  <a:pt x="303" y="102"/>
                </a:lnTo>
                <a:lnTo>
                  <a:pt x="289" y="104"/>
                </a:lnTo>
                <a:lnTo>
                  <a:pt x="269" y="104"/>
                </a:lnTo>
                <a:lnTo>
                  <a:pt x="250" y="107"/>
                </a:lnTo>
                <a:lnTo>
                  <a:pt x="224" y="110"/>
                </a:lnTo>
                <a:lnTo>
                  <a:pt x="193" y="110"/>
                </a:lnTo>
                <a:lnTo>
                  <a:pt x="163" y="110"/>
                </a:lnTo>
                <a:lnTo>
                  <a:pt x="137" y="107"/>
                </a:lnTo>
                <a:lnTo>
                  <a:pt x="112" y="104"/>
                </a:lnTo>
                <a:lnTo>
                  <a:pt x="92" y="102"/>
                </a:lnTo>
                <a:lnTo>
                  <a:pt x="76" y="99"/>
                </a:lnTo>
                <a:lnTo>
                  <a:pt x="59" y="93"/>
                </a:lnTo>
                <a:lnTo>
                  <a:pt x="48" y="88"/>
                </a:lnTo>
                <a:lnTo>
                  <a:pt x="36" y="85"/>
                </a:lnTo>
                <a:lnTo>
                  <a:pt x="28" y="80"/>
                </a:lnTo>
                <a:lnTo>
                  <a:pt x="22" y="74"/>
                </a:lnTo>
                <a:lnTo>
                  <a:pt x="17" y="72"/>
                </a:lnTo>
                <a:lnTo>
                  <a:pt x="14" y="66"/>
                </a:lnTo>
                <a:lnTo>
                  <a:pt x="11" y="63"/>
                </a:lnTo>
                <a:lnTo>
                  <a:pt x="8" y="61"/>
                </a:lnTo>
                <a:lnTo>
                  <a:pt x="11" y="63"/>
                </a:lnTo>
                <a:lnTo>
                  <a:pt x="11" y="66"/>
                </a:lnTo>
                <a:lnTo>
                  <a:pt x="17" y="69"/>
                </a:lnTo>
                <a:lnTo>
                  <a:pt x="20" y="72"/>
                </a:lnTo>
                <a:lnTo>
                  <a:pt x="28" y="77"/>
                </a:lnTo>
                <a:lnTo>
                  <a:pt x="36" y="80"/>
                </a:lnTo>
                <a:lnTo>
                  <a:pt x="45" y="83"/>
                </a:lnTo>
                <a:lnTo>
                  <a:pt x="59" y="88"/>
                </a:lnTo>
                <a:lnTo>
                  <a:pt x="73" y="91"/>
                </a:lnTo>
                <a:lnTo>
                  <a:pt x="90" y="93"/>
                </a:lnTo>
                <a:lnTo>
                  <a:pt x="109" y="96"/>
                </a:lnTo>
                <a:lnTo>
                  <a:pt x="135" y="99"/>
                </a:lnTo>
                <a:lnTo>
                  <a:pt x="163" y="99"/>
                </a:lnTo>
                <a:lnTo>
                  <a:pt x="191" y="99"/>
                </a:lnTo>
                <a:lnTo>
                  <a:pt x="221" y="99"/>
                </a:lnTo>
                <a:lnTo>
                  <a:pt x="247" y="96"/>
                </a:lnTo>
                <a:lnTo>
                  <a:pt x="269" y="93"/>
                </a:lnTo>
                <a:lnTo>
                  <a:pt x="289" y="91"/>
                </a:lnTo>
                <a:lnTo>
                  <a:pt x="303" y="88"/>
                </a:lnTo>
                <a:lnTo>
                  <a:pt x="314" y="83"/>
                </a:lnTo>
                <a:lnTo>
                  <a:pt x="322" y="80"/>
                </a:lnTo>
                <a:lnTo>
                  <a:pt x="328" y="74"/>
                </a:lnTo>
                <a:lnTo>
                  <a:pt x="334" y="69"/>
                </a:lnTo>
                <a:lnTo>
                  <a:pt x="337" y="66"/>
                </a:lnTo>
                <a:lnTo>
                  <a:pt x="337" y="61"/>
                </a:lnTo>
                <a:lnTo>
                  <a:pt x="337" y="58"/>
                </a:lnTo>
                <a:lnTo>
                  <a:pt x="337" y="55"/>
                </a:lnTo>
                <a:lnTo>
                  <a:pt x="337" y="52"/>
                </a:lnTo>
                <a:lnTo>
                  <a:pt x="337" y="50"/>
                </a:lnTo>
                <a:lnTo>
                  <a:pt x="337" y="47"/>
                </a:lnTo>
                <a:lnTo>
                  <a:pt x="337" y="44"/>
                </a:lnTo>
                <a:lnTo>
                  <a:pt x="337" y="41"/>
                </a:lnTo>
                <a:lnTo>
                  <a:pt x="334" y="39"/>
                </a:lnTo>
                <a:lnTo>
                  <a:pt x="331" y="36"/>
                </a:lnTo>
                <a:lnTo>
                  <a:pt x="328" y="33"/>
                </a:lnTo>
                <a:lnTo>
                  <a:pt x="325" y="28"/>
                </a:lnTo>
                <a:lnTo>
                  <a:pt x="320" y="25"/>
                </a:lnTo>
                <a:lnTo>
                  <a:pt x="311" y="22"/>
                </a:lnTo>
                <a:lnTo>
                  <a:pt x="303" y="20"/>
                </a:lnTo>
                <a:lnTo>
                  <a:pt x="294" y="17"/>
                </a:lnTo>
                <a:lnTo>
                  <a:pt x="280" y="14"/>
                </a:lnTo>
                <a:lnTo>
                  <a:pt x="266" y="11"/>
                </a:lnTo>
                <a:lnTo>
                  <a:pt x="252" y="9"/>
                </a:lnTo>
                <a:lnTo>
                  <a:pt x="238" y="9"/>
                </a:lnTo>
                <a:lnTo>
                  <a:pt x="224" y="6"/>
                </a:lnTo>
                <a:lnTo>
                  <a:pt x="210" y="6"/>
                </a:lnTo>
                <a:lnTo>
                  <a:pt x="199" y="6"/>
                </a:lnTo>
                <a:lnTo>
                  <a:pt x="185" y="6"/>
                </a:lnTo>
                <a:lnTo>
                  <a:pt x="177" y="3"/>
                </a:lnTo>
                <a:lnTo>
                  <a:pt x="165" y="3"/>
                </a:lnTo>
                <a:lnTo>
                  <a:pt x="157" y="3"/>
                </a:lnTo>
                <a:lnTo>
                  <a:pt x="149" y="3"/>
                </a:lnTo>
                <a:lnTo>
                  <a:pt x="140" y="3"/>
                </a:lnTo>
                <a:lnTo>
                  <a:pt x="135" y="3"/>
                </a:lnTo>
                <a:lnTo>
                  <a:pt x="129" y="3"/>
                </a:lnTo>
                <a:lnTo>
                  <a:pt x="126" y="3"/>
                </a:lnTo>
                <a:lnTo>
                  <a:pt x="123" y="3"/>
                </a:lnTo>
                <a:close/>
              </a:path>
            </a:pathLst>
          </a:custGeom>
          <a:solidFill>
            <a:srgbClr val="000000"/>
          </a:solidFill>
          <a:ln w="9525">
            <a:noFill/>
            <a:round/>
            <a:headEnd/>
            <a:tailEnd/>
          </a:ln>
        </p:spPr>
        <p:txBody>
          <a:bodyPr/>
          <a:lstStyle/>
          <a:p>
            <a:endParaRPr lang="es-ES"/>
          </a:p>
        </p:txBody>
      </p:sp>
      <p:sp>
        <p:nvSpPr>
          <p:cNvPr id="16430" name="Freeform 50"/>
          <p:cNvSpPr>
            <a:spLocks/>
          </p:cNvSpPr>
          <p:nvPr/>
        </p:nvSpPr>
        <p:spPr bwMode="auto">
          <a:xfrm>
            <a:off x="2382838" y="4067175"/>
            <a:ext cx="182562" cy="60325"/>
          </a:xfrm>
          <a:custGeom>
            <a:avLst/>
            <a:gdLst>
              <a:gd name="T0" fmla="*/ 0 w 115"/>
              <a:gd name="T1" fmla="*/ 2147483647 h 38"/>
              <a:gd name="T2" fmla="*/ 0 w 115"/>
              <a:gd name="T3" fmla="*/ 2147483647 h 38"/>
              <a:gd name="T4" fmla="*/ 2147483647 w 115"/>
              <a:gd name="T5" fmla="*/ 2147483647 h 38"/>
              <a:gd name="T6" fmla="*/ 2147483647 w 115"/>
              <a:gd name="T7" fmla="*/ 2147483647 h 38"/>
              <a:gd name="T8" fmla="*/ 2147483647 w 115"/>
              <a:gd name="T9" fmla="*/ 2147483647 h 38"/>
              <a:gd name="T10" fmla="*/ 2147483647 w 115"/>
              <a:gd name="T11" fmla="*/ 2147483647 h 38"/>
              <a:gd name="T12" fmla="*/ 2147483647 w 115"/>
              <a:gd name="T13" fmla="*/ 2147483647 h 38"/>
              <a:gd name="T14" fmla="*/ 2147483647 w 115"/>
              <a:gd name="T15" fmla="*/ 2147483647 h 38"/>
              <a:gd name="T16" fmla="*/ 2147483647 w 115"/>
              <a:gd name="T17" fmla="*/ 2147483647 h 38"/>
              <a:gd name="T18" fmla="*/ 2147483647 w 115"/>
              <a:gd name="T19" fmla="*/ 2147483647 h 38"/>
              <a:gd name="T20" fmla="*/ 2147483647 w 115"/>
              <a:gd name="T21" fmla="*/ 2147483647 h 38"/>
              <a:gd name="T22" fmla="*/ 2147483647 w 115"/>
              <a:gd name="T23" fmla="*/ 2147483647 h 38"/>
              <a:gd name="T24" fmla="*/ 2147483647 w 115"/>
              <a:gd name="T25" fmla="*/ 2147483647 h 38"/>
              <a:gd name="T26" fmla="*/ 2147483647 w 115"/>
              <a:gd name="T27" fmla="*/ 2147483647 h 38"/>
              <a:gd name="T28" fmla="*/ 2147483647 w 115"/>
              <a:gd name="T29" fmla="*/ 2147483647 h 38"/>
              <a:gd name="T30" fmla="*/ 2147483647 w 115"/>
              <a:gd name="T31" fmla="*/ 2147483647 h 38"/>
              <a:gd name="T32" fmla="*/ 2147483647 w 115"/>
              <a:gd name="T33" fmla="*/ 2147483647 h 38"/>
              <a:gd name="T34" fmla="*/ 2147483647 w 115"/>
              <a:gd name="T35" fmla="*/ 2147483647 h 38"/>
              <a:gd name="T36" fmla="*/ 2147483647 w 115"/>
              <a:gd name="T37" fmla="*/ 2147483647 h 38"/>
              <a:gd name="T38" fmla="*/ 2147483647 w 115"/>
              <a:gd name="T39" fmla="*/ 0 h 38"/>
              <a:gd name="T40" fmla="*/ 2147483647 w 115"/>
              <a:gd name="T41" fmla="*/ 0 h 38"/>
              <a:gd name="T42" fmla="*/ 2147483647 w 115"/>
              <a:gd name="T43" fmla="*/ 0 h 38"/>
              <a:gd name="T44" fmla="*/ 2147483647 w 115"/>
              <a:gd name="T45" fmla="*/ 0 h 38"/>
              <a:gd name="T46" fmla="*/ 2147483647 w 115"/>
              <a:gd name="T47" fmla="*/ 0 h 38"/>
              <a:gd name="T48" fmla="*/ 2147483647 w 115"/>
              <a:gd name="T49" fmla="*/ 0 h 38"/>
              <a:gd name="T50" fmla="*/ 2147483647 w 115"/>
              <a:gd name="T51" fmla="*/ 0 h 38"/>
              <a:gd name="T52" fmla="*/ 2147483647 w 115"/>
              <a:gd name="T53" fmla="*/ 0 h 38"/>
              <a:gd name="T54" fmla="*/ 2147483647 w 115"/>
              <a:gd name="T55" fmla="*/ 0 h 38"/>
              <a:gd name="T56" fmla="*/ 2147483647 w 115"/>
              <a:gd name="T57" fmla="*/ 2147483647 h 38"/>
              <a:gd name="T58" fmla="*/ 2147483647 w 115"/>
              <a:gd name="T59" fmla="*/ 2147483647 h 38"/>
              <a:gd name="T60" fmla="*/ 2147483647 w 115"/>
              <a:gd name="T61" fmla="*/ 2147483647 h 38"/>
              <a:gd name="T62" fmla="*/ 2147483647 w 115"/>
              <a:gd name="T63" fmla="*/ 2147483647 h 38"/>
              <a:gd name="T64" fmla="*/ 2147483647 w 115"/>
              <a:gd name="T65" fmla="*/ 2147483647 h 38"/>
              <a:gd name="T66" fmla="*/ 2147483647 w 115"/>
              <a:gd name="T67" fmla="*/ 2147483647 h 38"/>
              <a:gd name="T68" fmla="*/ 2147483647 w 115"/>
              <a:gd name="T69" fmla="*/ 2147483647 h 38"/>
              <a:gd name="T70" fmla="*/ 2147483647 w 115"/>
              <a:gd name="T71" fmla="*/ 2147483647 h 38"/>
              <a:gd name="T72" fmla="*/ 2147483647 w 115"/>
              <a:gd name="T73" fmla="*/ 2147483647 h 38"/>
              <a:gd name="T74" fmla="*/ 2147483647 w 115"/>
              <a:gd name="T75" fmla="*/ 2147483647 h 38"/>
              <a:gd name="T76" fmla="*/ 2147483647 w 115"/>
              <a:gd name="T77" fmla="*/ 2147483647 h 38"/>
              <a:gd name="T78" fmla="*/ 2147483647 w 115"/>
              <a:gd name="T79" fmla="*/ 2147483647 h 38"/>
              <a:gd name="T80" fmla="*/ 2147483647 w 115"/>
              <a:gd name="T81" fmla="*/ 2147483647 h 38"/>
              <a:gd name="T82" fmla="*/ 2147483647 w 115"/>
              <a:gd name="T83" fmla="*/ 2147483647 h 38"/>
              <a:gd name="T84" fmla="*/ 2147483647 w 115"/>
              <a:gd name="T85" fmla="*/ 2147483647 h 38"/>
              <a:gd name="T86" fmla="*/ 2147483647 w 115"/>
              <a:gd name="T87" fmla="*/ 2147483647 h 38"/>
              <a:gd name="T88" fmla="*/ 2147483647 w 115"/>
              <a:gd name="T89" fmla="*/ 2147483647 h 38"/>
              <a:gd name="T90" fmla="*/ 2147483647 w 115"/>
              <a:gd name="T91" fmla="*/ 2147483647 h 38"/>
              <a:gd name="T92" fmla="*/ 2147483647 w 115"/>
              <a:gd name="T93" fmla="*/ 2147483647 h 38"/>
              <a:gd name="T94" fmla="*/ 0 w 115"/>
              <a:gd name="T95" fmla="*/ 2147483647 h 38"/>
              <a:gd name="T96" fmla="*/ 0 w 115"/>
              <a:gd name="T97" fmla="*/ 2147483647 h 3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5"/>
              <a:gd name="T148" fmla="*/ 0 h 38"/>
              <a:gd name="T149" fmla="*/ 115 w 115"/>
              <a:gd name="T150" fmla="*/ 38 h 3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5" h="38">
                <a:moveTo>
                  <a:pt x="0" y="38"/>
                </a:moveTo>
                <a:lnTo>
                  <a:pt x="0" y="35"/>
                </a:lnTo>
                <a:lnTo>
                  <a:pt x="3" y="35"/>
                </a:lnTo>
                <a:lnTo>
                  <a:pt x="6" y="33"/>
                </a:lnTo>
                <a:lnTo>
                  <a:pt x="9" y="27"/>
                </a:lnTo>
                <a:lnTo>
                  <a:pt x="15" y="25"/>
                </a:lnTo>
                <a:lnTo>
                  <a:pt x="20" y="19"/>
                </a:lnTo>
                <a:lnTo>
                  <a:pt x="29" y="16"/>
                </a:lnTo>
                <a:lnTo>
                  <a:pt x="37" y="11"/>
                </a:lnTo>
                <a:lnTo>
                  <a:pt x="43" y="11"/>
                </a:lnTo>
                <a:lnTo>
                  <a:pt x="48" y="8"/>
                </a:lnTo>
                <a:lnTo>
                  <a:pt x="57" y="8"/>
                </a:lnTo>
                <a:lnTo>
                  <a:pt x="62" y="8"/>
                </a:lnTo>
                <a:lnTo>
                  <a:pt x="68" y="5"/>
                </a:lnTo>
                <a:lnTo>
                  <a:pt x="73" y="5"/>
                </a:lnTo>
                <a:lnTo>
                  <a:pt x="82" y="3"/>
                </a:lnTo>
                <a:lnTo>
                  <a:pt x="87" y="3"/>
                </a:lnTo>
                <a:lnTo>
                  <a:pt x="93" y="3"/>
                </a:lnTo>
                <a:lnTo>
                  <a:pt x="99" y="3"/>
                </a:lnTo>
                <a:lnTo>
                  <a:pt x="104" y="0"/>
                </a:lnTo>
                <a:lnTo>
                  <a:pt x="107" y="0"/>
                </a:lnTo>
                <a:lnTo>
                  <a:pt x="110" y="0"/>
                </a:lnTo>
                <a:lnTo>
                  <a:pt x="113" y="0"/>
                </a:lnTo>
                <a:lnTo>
                  <a:pt x="115" y="0"/>
                </a:lnTo>
                <a:lnTo>
                  <a:pt x="113" y="0"/>
                </a:lnTo>
                <a:lnTo>
                  <a:pt x="110" y="0"/>
                </a:lnTo>
                <a:lnTo>
                  <a:pt x="104" y="3"/>
                </a:lnTo>
                <a:lnTo>
                  <a:pt x="99" y="3"/>
                </a:lnTo>
                <a:lnTo>
                  <a:pt x="93" y="3"/>
                </a:lnTo>
                <a:lnTo>
                  <a:pt x="87" y="5"/>
                </a:lnTo>
                <a:lnTo>
                  <a:pt x="79" y="5"/>
                </a:lnTo>
                <a:lnTo>
                  <a:pt x="73" y="8"/>
                </a:lnTo>
                <a:lnTo>
                  <a:pt x="65" y="11"/>
                </a:lnTo>
                <a:lnTo>
                  <a:pt x="59" y="11"/>
                </a:lnTo>
                <a:lnTo>
                  <a:pt x="54" y="14"/>
                </a:lnTo>
                <a:lnTo>
                  <a:pt x="45" y="16"/>
                </a:lnTo>
                <a:lnTo>
                  <a:pt x="40" y="16"/>
                </a:lnTo>
                <a:lnTo>
                  <a:pt x="34" y="19"/>
                </a:lnTo>
                <a:lnTo>
                  <a:pt x="31" y="22"/>
                </a:lnTo>
                <a:lnTo>
                  <a:pt x="26" y="25"/>
                </a:lnTo>
                <a:lnTo>
                  <a:pt x="20" y="27"/>
                </a:lnTo>
                <a:lnTo>
                  <a:pt x="15" y="30"/>
                </a:lnTo>
                <a:lnTo>
                  <a:pt x="9" y="33"/>
                </a:lnTo>
                <a:lnTo>
                  <a:pt x="6" y="35"/>
                </a:lnTo>
                <a:lnTo>
                  <a:pt x="3" y="35"/>
                </a:lnTo>
                <a:lnTo>
                  <a:pt x="0" y="38"/>
                </a:lnTo>
                <a:close/>
              </a:path>
            </a:pathLst>
          </a:custGeom>
          <a:solidFill>
            <a:srgbClr val="000000"/>
          </a:solidFill>
          <a:ln w="9525">
            <a:noFill/>
            <a:round/>
            <a:headEnd/>
            <a:tailEnd/>
          </a:ln>
        </p:spPr>
        <p:txBody>
          <a:bodyPr/>
          <a:lstStyle/>
          <a:p>
            <a:endParaRPr lang="es-ES"/>
          </a:p>
        </p:txBody>
      </p:sp>
      <p:sp>
        <p:nvSpPr>
          <p:cNvPr id="16431" name="Freeform 51"/>
          <p:cNvSpPr>
            <a:spLocks/>
          </p:cNvSpPr>
          <p:nvPr/>
        </p:nvSpPr>
        <p:spPr bwMode="auto">
          <a:xfrm>
            <a:off x="2771775" y="4237038"/>
            <a:ext cx="74613" cy="77787"/>
          </a:xfrm>
          <a:custGeom>
            <a:avLst/>
            <a:gdLst>
              <a:gd name="T0" fmla="*/ 2147483647 w 47"/>
              <a:gd name="T1" fmla="*/ 2147483647 h 49"/>
              <a:gd name="T2" fmla="*/ 2147483647 w 47"/>
              <a:gd name="T3" fmla="*/ 2147483647 h 49"/>
              <a:gd name="T4" fmla="*/ 0 w 47"/>
              <a:gd name="T5" fmla="*/ 2147483647 h 49"/>
              <a:gd name="T6" fmla="*/ 2147483647 w 47"/>
              <a:gd name="T7" fmla="*/ 2147483647 h 49"/>
              <a:gd name="T8" fmla="*/ 2147483647 w 47"/>
              <a:gd name="T9" fmla="*/ 2147483647 h 49"/>
              <a:gd name="T10" fmla="*/ 2147483647 w 47"/>
              <a:gd name="T11" fmla="*/ 2147483647 h 49"/>
              <a:gd name="T12" fmla="*/ 2147483647 w 47"/>
              <a:gd name="T13" fmla="*/ 2147483647 h 49"/>
              <a:gd name="T14" fmla="*/ 2147483647 w 47"/>
              <a:gd name="T15" fmla="*/ 2147483647 h 49"/>
              <a:gd name="T16" fmla="*/ 2147483647 w 47"/>
              <a:gd name="T17" fmla="*/ 2147483647 h 49"/>
              <a:gd name="T18" fmla="*/ 2147483647 w 47"/>
              <a:gd name="T19" fmla="*/ 2147483647 h 49"/>
              <a:gd name="T20" fmla="*/ 2147483647 w 47"/>
              <a:gd name="T21" fmla="*/ 2147483647 h 49"/>
              <a:gd name="T22" fmla="*/ 2147483647 w 47"/>
              <a:gd name="T23" fmla="*/ 2147483647 h 49"/>
              <a:gd name="T24" fmla="*/ 2147483647 w 47"/>
              <a:gd name="T25" fmla="*/ 2147483647 h 49"/>
              <a:gd name="T26" fmla="*/ 2147483647 w 47"/>
              <a:gd name="T27" fmla="*/ 0 h 49"/>
              <a:gd name="T28" fmla="*/ 2147483647 w 47"/>
              <a:gd name="T29" fmla="*/ 0 h 49"/>
              <a:gd name="T30" fmla="*/ 2147483647 w 47"/>
              <a:gd name="T31" fmla="*/ 2147483647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7"/>
              <a:gd name="T49" fmla="*/ 0 h 49"/>
              <a:gd name="T50" fmla="*/ 47 w 47"/>
              <a:gd name="T51" fmla="*/ 49 h 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7" h="49">
                <a:moveTo>
                  <a:pt x="25" y="2"/>
                </a:moveTo>
                <a:lnTo>
                  <a:pt x="16" y="27"/>
                </a:lnTo>
                <a:lnTo>
                  <a:pt x="0" y="49"/>
                </a:lnTo>
                <a:lnTo>
                  <a:pt x="2" y="49"/>
                </a:lnTo>
                <a:lnTo>
                  <a:pt x="5" y="46"/>
                </a:lnTo>
                <a:lnTo>
                  <a:pt x="11" y="43"/>
                </a:lnTo>
                <a:lnTo>
                  <a:pt x="19" y="38"/>
                </a:lnTo>
                <a:lnTo>
                  <a:pt x="25" y="32"/>
                </a:lnTo>
                <a:lnTo>
                  <a:pt x="30" y="27"/>
                </a:lnTo>
                <a:lnTo>
                  <a:pt x="36" y="21"/>
                </a:lnTo>
                <a:lnTo>
                  <a:pt x="39" y="16"/>
                </a:lnTo>
                <a:lnTo>
                  <a:pt x="44" y="8"/>
                </a:lnTo>
                <a:lnTo>
                  <a:pt x="47" y="2"/>
                </a:lnTo>
                <a:lnTo>
                  <a:pt x="47" y="0"/>
                </a:lnTo>
                <a:lnTo>
                  <a:pt x="25" y="2"/>
                </a:lnTo>
                <a:close/>
              </a:path>
            </a:pathLst>
          </a:custGeom>
          <a:solidFill>
            <a:srgbClr val="000000"/>
          </a:solidFill>
          <a:ln w="9525">
            <a:noFill/>
            <a:round/>
            <a:headEnd/>
            <a:tailEnd/>
          </a:ln>
        </p:spPr>
        <p:txBody>
          <a:bodyPr/>
          <a:lstStyle/>
          <a:p>
            <a:endParaRPr lang="es-ES"/>
          </a:p>
        </p:txBody>
      </p:sp>
      <p:sp>
        <p:nvSpPr>
          <p:cNvPr id="16432" name="Freeform 52"/>
          <p:cNvSpPr>
            <a:spLocks/>
          </p:cNvSpPr>
          <p:nvPr/>
        </p:nvSpPr>
        <p:spPr bwMode="auto">
          <a:xfrm>
            <a:off x="2730500" y="4240213"/>
            <a:ext cx="58738" cy="87312"/>
          </a:xfrm>
          <a:custGeom>
            <a:avLst/>
            <a:gdLst>
              <a:gd name="T0" fmla="*/ 2147483647 w 37"/>
              <a:gd name="T1" fmla="*/ 2147483647 h 55"/>
              <a:gd name="T2" fmla="*/ 2147483647 w 37"/>
              <a:gd name="T3" fmla="*/ 2147483647 h 55"/>
              <a:gd name="T4" fmla="*/ 2147483647 w 37"/>
              <a:gd name="T5" fmla="*/ 2147483647 h 55"/>
              <a:gd name="T6" fmla="*/ 2147483647 w 37"/>
              <a:gd name="T7" fmla="*/ 2147483647 h 55"/>
              <a:gd name="T8" fmla="*/ 2147483647 w 37"/>
              <a:gd name="T9" fmla="*/ 2147483647 h 55"/>
              <a:gd name="T10" fmla="*/ 2147483647 w 37"/>
              <a:gd name="T11" fmla="*/ 2147483647 h 55"/>
              <a:gd name="T12" fmla="*/ 2147483647 w 37"/>
              <a:gd name="T13" fmla="*/ 2147483647 h 55"/>
              <a:gd name="T14" fmla="*/ 2147483647 w 37"/>
              <a:gd name="T15" fmla="*/ 2147483647 h 55"/>
              <a:gd name="T16" fmla="*/ 2147483647 w 37"/>
              <a:gd name="T17" fmla="*/ 2147483647 h 55"/>
              <a:gd name="T18" fmla="*/ 0 w 37"/>
              <a:gd name="T19" fmla="*/ 2147483647 h 55"/>
              <a:gd name="T20" fmla="*/ 0 w 37"/>
              <a:gd name="T21" fmla="*/ 2147483647 h 55"/>
              <a:gd name="T22" fmla="*/ 0 w 37"/>
              <a:gd name="T23" fmla="*/ 2147483647 h 55"/>
              <a:gd name="T24" fmla="*/ 0 w 37"/>
              <a:gd name="T25" fmla="*/ 2147483647 h 55"/>
              <a:gd name="T26" fmla="*/ 0 w 37"/>
              <a:gd name="T27" fmla="*/ 2147483647 h 55"/>
              <a:gd name="T28" fmla="*/ 2147483647 w 37"/>
              <a:gd name="T29" fmla="*/ 2147483647 h 55"/>
              <a:gd name="T30" fmla="*/ 2147483647 w 37"/>
              <a:gd name="T31" fmla="*/ 2147483647 h 55"/>
              <a:gd name="T32" fmla="*/ 2147483647 w 37"/>
              <a:gd name="T33" fmla="*/ 2147483647 h 55"/>
              <a:gd name="T34" fmla="*/ 2147483647 w 37"/>
              <a:gd name="T35" fmla="*/ 2147483647 h 55"/>
              <a:gd name="T36" fmla="*/ 2147483647 w 37"/>
              <a:gd name="T37" fmla="*/ 2147483647 h 55"/>
              <a:gd name="T38" fmla="*/ 2147483647 w 37"/>
              <a:gd name="T39" fmla="*/ 2147483647 h 55"/>
              <a:gd name="T40" fmla="*/ 2147483647 w 37"/>
              <a:gd name="T41" fmla="*/ 2147483647 h 55"/>
              <a:gd name="T42" fmla="*/ 2147483647 w 37"/>
              <a:gd name="T43" fmla="*/ 2147483647 h 55"/>
              <a:gd name="T44" fmla="*/ 2147483647 w 37"/>
              <a:gd name="T45" fmla="*/ 2147483647 h 55"/>
              <a:gd name="T46" fmla="*/ 2147483647 w 37"/>
              <a:gd name="T47" fmla="*/ 2147483647 h 55"/>
              <a:gd name="T48" fmla="*/ 2147483647 w 37"/>
              <a:gd name="T49" fmla="*/ 0 h 55"/>
              <a:gd name="T50" fmla="*/ 2147483647 w 37"/>
              <a:gd name="T51" fmla="*/ 2147483647 h 5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7"/>
              <a:gd name="T79" fmla="*/ 0 h 55"/>
              <a:gd name="T80" fmla="*/ 37 w 37"/>
              <a:gd name="T81" fmla="*/ 55 h 5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7" h="55">
                <a:moveTo>
                  <a:pt x="20" y="6"/>
                </a:moveTo>
                <a:lnTo>
                  <a:pt x="20" y="9"/>
                </a:lnTo>
                <a:lnTo>
                  <a:pt x="17" y="14"/>
                </a:lnTo>
                <a:lnTo>
                  <a:pt x="17" y="25"/>
                </a:lnTo>
                <a:lnTo>
                  <a:pt x="12" y="36"/>
                </a:lnTo>
                <a:lnTo>
                  <a:pt x="9" y="39"/>
                </a:lnTo>
                <a:lnTo>
                  <a:pt x="6" y="44"/>
                </a:lnTo>
                <a:lnTo>
                  <a:pt x="6" y="47"/>
                </a:lnTo>
                <a:lnTo>
                  <a:pt x="3" y="50"/>
                </a:lnTo>
                <a:lnTo>
                  <a:pt x="0" y="52"/>
                </a:lnTo>
                <a:lnTo>
                  <a:pt x="0" y="55"/>
                </a:lnTo>
                <a:lnTo>
                  <a:pt x="3" y="52"/>
                </a:lnTo>
                <a:lnTo>
                  <a:pt x="6" y="50"/>
                </a:lnTo>
                <a:lnTo>
                  <a:pt x="12" y="47"/>
                </a:lnTo>
                <a:lnTo>
                  <a:pt x="14" y="44"/>
                </a:lnTo>
                <a:lnTo>
                  <a:pt x="20" y="39"/>
                </a:lnTo>
                <a:lnTo>
                  <a:pt x="23" y="33"/>
                </a:lnTo>
                <a:lnTo>
                  <a:pt x="26" y="25"/>
                </a:lnTo>
                <a:lnTo>
                  <a:pt x="31" y="14"/>
                </a:lnTo>
                <a:lnTo>
                  <a:pt x="34" y="6"/>
                </a:lnTo>
                <a:lnTo>
                  <a:pt x="34" y="3"/>
                </a:lnTo>
                <a:lnTo>
                  <a:pt x="37" y="0"/>
                </a:lnTo>
                <a:lnTo>
                  <a:pt x="20" y="6"/>
                </a:lnTo>
                <a:close/>
              </a:path>
            </a:pathLst>
          </a:custGeom>
          <a:solidFill>
            <a:srgbClr val="000000"/>
          </a:solidFill>
          <a:ln w="9525">
            <a:noFill/>
            <a:round/>
            <a:headEnd/>
            <a:tailEnd/>
          </a:ln>
        </p:spPr>
        <p:txBody>
          <a:bodyPr/>
          <a:lstStyle/>
          <a:p>
            <a:endParaRPr lang="es-ES"/>
          </a:p>
        </p:txBody>
      </p:sp>
      <p:sp>
        <p:nvSpPr>
          <p:cNvPr id="16433" name="Freeform 53"/>
          <p:cNvSpPr>
            <a:spLocks/>
          </p:cNvSpPr>
          <p:nvPr/>
        </p:nvSpPr>
        <p:spPr bwMode="auto">
          <a:xfrm>
            <a:off x="2419350" y="4205288"/>
            <a:ext cx="84138" cy="114300"/>
          </a:xfrm>
          <a:custGeom>
            <a:avLst/>
            <a:gdLst>
              <a:gd name="T0" fmla="*/ 0 w 53"/>
              <a:gd name="T1" fmla="*/ 0 h 72"/>
              <a:gd name="T2" fmla="*/ 0 w 53"/>
              <a:gd name="T3" fmla="*/ 2147483647 h 72"/>
              <a:gd name="T4" fmla="*/ 0 w 53"/>
              <a:gd name="T5" fmla="*/ 2147483647 h 72"/>
              <a:gd name="T6" fmla="*/ 2147483647 w 53"/>
              <a:gd name="T7" fmla="*/ 2147483647 h 72"/>
              <a:gd name="T8" fmla="*/ 2147483647 w 53"/>
              <a:gd name="T9" fmla="*/ 2147483647 h 72"/>
              <a:gd name="T10" fmla="*/ 2147483647 w 53"/>
              <a:gd name="T11" fmla="*/ 2147483647 h 72"/>
              <a:gd name="T12" fmla="*/ 2147483647 w 53"/>
              <a:gd name="T13" fmla="*/ 2147483647 h 72"/>
              <a:gd name="T14" fmla="*/ 2147483647 w 53"/>
              <a:gd name="T15" fmla="*/ 2147483647 h 72"/>
              <a:gd name="T16" fmla="*/ 2147483647 w 53"/>
              <a:gd name="T17" fmla="*/ 2147483647 h 72"/>
              <a:gd name="T18" fmla="*/ 2147483647 w 53"/>
              <a:gd name="T19" fmla="*/ 2147483647 h 72"/>
              <a:gd name="T20" fmla="*/ 2147483647 w 53"/>
              <a:gd name="T21" fmla="*/ 2147483647 h 72"/>
              <a:gd name="T22" fmla="*/ 2147483647 w 53"/>
              <a:gd name="T23" fmla="*/ 2147483647 h 72"/>
              <a:gd name="T24" fmla="*/ 2147483647 w 53"/>
              <a:gd name="T25" fmla="*/ 2147483647 h 72"/>
              <a:gd name="T26" fmla="*/ 2147483647 w 53"/>
              <a:gd name="T27" fmla="*/ 2147483647 h 72"/>
              <a:gd name="T28" fmla="*/ 2147483647 w 53"/>
              <a:gd name="T29" fmla="*/ 2147483647 h 72"/>
              <a:gd name="T30" fmla="*/ 2147483647 w 53"/>
              <a:gd name="T31" fmla="*/ 2147483647 h 72"/>
              <a:gd name="T32" fmla="*/ 2147483647 w 53"/>
              <a:gd name="T33" fmla="*/ 2147483647 h 72"/>
              <a:gd name="T34" fmla="*/ 2147483647 w 53"/>
              <a:gd name="T35" fmla="*/ 2147483647 h 72"/>
              <a:gd name="T36" fmla="*/ 2147483647 w 53"/>
              <a:gd name="T37" fmla="*/ 2147483647 h 72"/>
              <a:gd name="T38" fmla="*/ 2147483647 w 53"/>
              <a:gd name="T39" fmla="*/ 2147483647 h 72"/>
              <a:gd name="T40" fmla="*/ 2147483647 w 53"/>
              <a:gd name="T41" fmla="*/ 2147483647 h 72"/>
              <a:gd name="T42" fmla="*/ 2147483647 w 53"/>
              <a:gd name="T43" fmla="*/ 2147483647 h 72"/>
              <a:gd name="T44" fmla="*/ 2147483647 w 53"/>
              <a:gd name="T45" fmla="*/ 2147483647 h 72"/>
              <a:gd name="T46" fmla="*/ 2147483647 w 53"/>
              <a:gd name="T47" fmla="*/ 2147483647 h 72"/>
              <a:gd name="T48" fmla="*/ 2147483647 w 53"/>
              <a:gd name="T49" fmla="*/ 2147483647 h 72"/>
              <a:gd name="T50" fmla="*/ 2147483647 w 53"/>
              <a:gd name="T51" fmla="*/ 2147483647 h 72"/>
              <a:gd name="T52" fmla="*/ 2147483647 w 53"/>
              <a:gd name="T53" fmla="*/ 2147483647 h 72"/>
              <a:gd name="T54" fmla="*/ 2147483647 w 53"/>
              <a:gd name="T55" fmla="*/ 2147483647 h 72"/>
              <a:gd name="T56" fmla="*/ 2147483647 w 53"/>
              <a:gd name="T57" fmla="*/ 2147483647 h 72"/>
              <a:gd name="T58" fmla="*/ 0 w 53"/>
              <a:gd name="T59" fmla="*/ 0 h 7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
              <a:gd name="T91" fmla="*/ 0 h 72"/>
              <a:gd name="T92" fmla="*/ 53 w 53"/>
              <a:gd name="T93" fmla="*/ 72 h 7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 h="72">
                <a:moveTo>
                  <a:pt x="0" y="0"/>
                </a:moveTo>
                <a:lnTo>
                  <a:pt x="0" y="3"/>
                </a:lnTo>
                <a:lnTo>
                  <a:pt x="0" y="6"/>
                </a:lnTo>
                <a:lnTo>
                  <a:pt x="3" y="11"/>
                </a:lnTo>
                <a:lnTo>
                  <a:pt x="6" y="20"/>
                </a:lnTo>
                <a:lnTo>
                  <a:pt x="8" y="28"/>
                </a:lnTo>
                <a:lnTo>
                  <a:pt x="14" y="36"/>
                </a:lnTo>
                <a:lnTo>
                  <a:pt x="20" y="44"/>
                </a:lnTo>
                <a:lnTo>
                  <a:pt x="25" y="50"/>
                </a:lnTo>
                <a:lnTo>
                  <a:pt x="31" y="55"/>
                </a:lnTo>
                <a:lnTo>
                  <a:pt x="39" y="61"/>
                </a:lnTo>
                <a:lnTo>
                  <a:pt x="42" y="63"/>
                </a:lnTo>
                <a:lnTo>
                  <a:pt x="48" y="66"/>
                </a:lnTo>
                <a:lnTo>
                  <a:pt x="50" y="69"/>
                </a:lnTo>
                <a:lnTo>
                  <a:pt x="53" y="69"/>
                </a:lnTo>
                <a:lnTo>
                  <a:pt x="53" y="72"/>
                </a:lnTo>
                <a:lnTo>
                  <a:pt x="53" y="69"/>
                </a:lnTo>
                <a:lnTo>
                  <a:pt x="50" y="66"/>
                </a:lnTo>
                <a:lnTo>
                  <a:pt x="45" y="58"/>
                </a:lnTo>
                <a:lnTo>
                  <a:pt x="39" y="52"/>
                </a:lnTo>
                <a:lnTo>
                  <a:pt x="31" y="44"/>
                </a:lnTo>
                <a:lnTo>
                  <a:pt x="25" y="36"/>
                </a:lnTo>
                <a:lnTo>
                  <a:pt x="22" y="31"/>
                </a:lnTo>
                <a:lnTo>
                  <a:pt x="20" y="25"/>
                </a:lnTo>
                <a:lnTo>
                  <a:pt x="17" y="17"/>
                </a:lnTo>
                <a:lnTo>
                  <a:pt x="17" y="14"/>
                </a:lnTo>
                <a:lnTo>
                  <a:pt x="17" y="11"/>
                </a:lnTo>
                <a:lnTo>
                  <a:pt x="17" y="9"/>
                </a:lnTo>
                <a:lnTo>
                  <a:pt x="0" y="0"/>
                </a:lnTo>
                <a:close/>
              </a:path>
            </a:pathLst>
          </a:custGeom>
          <a:solidFill>
            <a:srgbClr val="FFFFFF"/>
          </a:solidFill>
          <a:ln w="9525">
            <a:noFill/>
            <a:round/>
            <a:headEnd/>
            <a:tailEnd/>
          </a:ln>
        </p:spPr>
        <p:txBody>
          <a:bodyPr/>
          <a:lstStyle/>
          <a:p>
            <a:endParaRPr lang="es-ES"/>
          </a:p>
        </p:txBody>
      </p:sp>
      <p:sp>
        <p:nvSpPr>
          <p:cNvPr id="16434" name="Freeform 54"/>
          <p:cNvSpPr>
            <a:spLocks/>
          </p:cNvSpPr>
          <p:nvPr/>
        </p:nvSpPr>
        <p:spPr bwMode="auto">
          <a:xfrm>
            <a:off x="2779713" y="4089400"/>
            <a:ext cx="61912" cy="90488"/>
          </a:xfrm>
          <a:custGeom>
            <a:avLst/>
            <a:gdLst>
              <a:gd name="T0" fmla="*/ 2147483647 w 39"/>
              <a:gd name="T1" fmla="*/ 0 h 57"/>
              <a:gd name="T2" fmla="*/ 2147483647 w 39"/>
              <a:gd name="T3" fmla="*/ 2147483647 h 57"/>
              <a:gd name="T4" fmla="*/ 2147483647 w 39"/>
              <a:gd name="T5" fmla="*/ 2147483647 h 57"/>
              <a:gd name="T6" fmla="*/ 0 w 39"/>
              <a:gd name="T7" fmla="*/ 2147483647 h 57"/>
              <a:gd name="T8" fmla="*/ 2147483647 w 39"/>
              <a:gd name="T9" fmla="*/ 0 h 57"/>
              <a:gd name="T10" fmla="*/ 0 60000 65536"/>
              <a:gd name="T11" fmla="*/ 0 60000 65536"/>
              <a:gd name="T12" fmla="*/ 0 60000 65536"/>
              <a:gd name="T13" fmla="*/ 0 60000 65536"/>
              <a:gd name="T14" fmla="*/ 0 60000 65536"/>
              <a:gd name="T15" fmla="*/ 0 w 39"/>
              <a:gd name="T16" fmla="*/ 0 h 57"/>
              <a:gd name="T17" fmla="*/ 39 w 39"/>
              <a:gd name="T18" fmla="*/ 57 h 57"/>
            </a:gdLst>
            <a:ahLst/>
            <a:cxnLst>
              <a:cxn ang="T10">
                <a:pos x="T0" y="T1"/>
              </a:cxn>
              <a:cxn ang="T11">
                <a:pos x="T2" y="T3"/>
              </a:cxn>
              <a:cxn ang="T12">
                <a:pos x="T4" y="T5"/>
              </a:cxn>
              <a:cxn ang="T13">
                <a:pos x="T6" y="T7"/>
              </a:cxn>
              <a:cxn ang="T14">
                <a:pos x="T8" y="T9"/>
              </a:cxn>
            </a:cxnLst>
            <a:rect l="T15" t="T16" r="T17" b="T18"/>
            <a:pathLst>
              <a:path w="39" h="57">
                <a:moveTo>
                  <a:pt x="3" y="0"/>
                </a:moveTo>
                <a:lnTo>
                  <a:pt x="39" y="8"/>
                </a:lnTo>
                <a:lnTo>
                  <a:pt x="31" y="57"/>
                </a:lnTo>
                <a:lnTo>
                  <a:pt x="0" y="49"/>
                </a:lnTo>
                <a:lnTo>
                  <a:pt x="3" y="0"/>
                </a:lnTo>
                <a:close/>
              </a:path>
            </a:pathLst>
          </a:custGeom>
          <a:solidFill>
            <a:srgbClr val="000000"/>
          </a:solidFill>
          <a:ln w="9525">
            <a:noFill/>
            <a:round/>
            <a:headEnd/>
            <a:tailEnd/>
          </a:ln>
        </p:spPr>
        <p:txBody>
          <a:bodyPr/>
          <a:lstStyle/>
          <a:p>
            <a:endParaRPr lang="es-ES"/>
          </a:p>
        </p:txBody>
      </p:sp>
      <p:sp>
        <p:nvSpPr>
          <p:cNvPr id="16435" name="Freeform 55"/>
          <p:cNvSpPr>
            <a:spLocks/>
          </p:cNvSpPr>
          <p:nvPr/>
        </p:nvSpPr>
        <p:spPr bwMode="auto">
          <a:xfrm>
            <a:off x="2846388" y="4114800"/>
            <a:ext cx="31750" cy="69850"/>
          </a:xfrm>
          <a:custGeom>
            <a:avLst/>
            <a:gdLst>
              <a:gd name="T0" fmla="*/ 2147483647 w 20"/>
              <a:gd name="T1" fmla="*/ 0 h 44"/>
              <a:gd name="T2" fmla="*/ 0 w 20"/>
              <a:gd name="T3" fmla="*/ 2147483647 h 44"/>
              <a:gd name="T4" fmla="*/ 2147483647 w 20"/>
              <a:gd name="T5" fmla="*/ 2147483647 h 44"/>
              <a:gd name="T6" fmla="*/ 2147483647 w 20"/>
              <a:gd name="T7" fmla="*/ 2147483647 h 44"/>
              <a:gd name="T8" fmla="*/ 2147483647 w 20"/>
              <a:gd name="T9" fmla="*/ 0 h 44"/>
              <a:gd name="T10" fmla="*/ 0 60000 65536"/>
              <a:gd name="T11" fmla="*/ 0 60000 65536"/>
              <a:gd name="T12" fmla="*/ 0 60000 65536"/>
              <a:gd name="T13" fmla="*/ 0 60000 65536"/>
              <a:gd name="T14" fmla="*/ 0 60000 65536"/>
              <a:gd name="T15" fmla="*/ 0 w 20"/>
              <a:gd name="T16" fmla="*/ 0 h 44"/>
              <a:gd name="T17" fmla="*/ 20 w 20"/>
              <a:gd name="T18" fmla="*/ 44 h 44"/>
            </a:gdLst>
            <a:ahLst/>
            <a:cxnLst>
              <a:cxn ang="T10">
                <a:pos x="T0" y="T1"/>
              </a:cxn>
              <a:cxn ang="T11">
                <a:pos x="T2" y="T3"/>
              </a:cxn>
              <a:cxn ang="T12">
                <a:pos x="T4" y="T5"/>
              </a:cxn>
              <a:cxn ang="T13">
                <a:pos x="T6" y="T7"/>
              </a:cxn>
              <a:cxn ang="T14">
                <a:pos x="T8" y="T9"/>
              </a:cxn>
            </a:cxnLst>
            <a:rect l="T15" t="T16" r="T17" b="T18"/>
            <a:pathLst>
              <a:path w="20" h="44">
                <a:moveTo>
                  <a:pt x="11" y="0"/>
                </a:moveTo>
                <a:lnTo>
                  <a:pt x="0" y="41"/>
                </a:lnTo>
                <a:lnTo>
                  <a:pt x="6" y="44"/>
                </a:lnTo>
                <a:lnTo>
                  <a:pt x="20" y="8"/>
                </a:lnTo>
                <a:lnTo>
                  <a:pt x="11" y="0"/>
                </a:lnTo>
                <a:close/>
              </a:path>
            </a:pathLst>
          </a:custGeom>
          <a:solidFill>
            <a:srgbClr val="000000"/>
          </a:solidFill>
          <a:ln w="9525">
            <a:noFill/>
            <a:round/>
            <a:headEnd/>
            <a:tailEnd/>
          </a:ln>
        </p:spPr>
        <p:txBody>
          <a:bodyPr/>
          <a:lstStyle/>
          <a:p>
            <a:endParaRPr lang="es-ES"/>
          </a:p>
        </p:txBody>
      </p:sp>
      <p:sp>
        <p:nvSpPr>
          <p:cNvPr id="16436" name="Freeform 56"/>
          <p:cNvSpPr>
            <a:spLocks/>
          </p:cNvSpPr>
          <p:nvPr/>
        </p:nvSpPr>
        <p:spPr bwMode="auto">
          <a:xfrm>
            <a:off x="2357438" y="4127500"/>
            <a:ext cx="39687" cy="292100"/>
          </a:xfrm>
          <a:custGeom>
            <a:avLst/>
            <a:gdLst>
              <a:gd name="T0" fmla="*/ 2147483647 w 25"/>
              <a:gd name="T1" fmla="*/ 0 h 184"/>
              <a:gd name="T2" fmla="*/ 2147483647 w 25"/>
              <a:gd name="T3" fmla="*/ 0 h 184"/>
              <a:gd name="T4" fmla="*/ 2147483647 w 25"/>
              <a:gd name="T5" fmla="*/ 0 h 184"/>
              <a:gd name="T6" fmla="*/ 2147483647 w 25"/>
              <a:gd name="T7" fmla="*/ 0 h 184"/>
              <a:gd name="T8" fmla="*/ 2147483647 w 25"/>
              <a:gd name="T9" fmla="*/ 2147483647 h 184"/>
              <a:gd name="T10" fmla="*/ 2147483647 w 25"/>
              <a:gd name="T11" fmla="*/ 2147483647 h 184"/>
              <a:gd name="T12" fmla="*/ 2147483647 w 25"/>
              <a:gd name="T13" fmla="*/ 2147483647 h 184"/>
              <a:gd name="T14" fmla="*/ 2147483647 w 25"/>
              <a:gd name="T15" fmla="*/ 2147483647 h 184"/>
              <a:gd name="T16" fmla="*/ 0 w 25"/>
              <a:gd name="T17" fmla="*/ 2147483647 h 184"/>
              <a:gd name="T18" fmla="*/ 0 w 25"/>
              <a:gd name="T19" fmla="*/ 2147483647 h 184"/>
              <a:gd name="T20" fmla="*/ 0 w 25"/>
              <a:gd name="T21" fmla="*/ 2147483647 h 184"/>
              <a:gd name="T22" fmla="*/ 0 w 25"/>
              <a:gd name="T23" fmla="*/ 2147483647 h 184"/>
              <a:gd name="T24" fmla="*/ 2147483647 w 25"/>
              <a:gd name="T25" fmla="*/ 2147483647 h 184"/>
              <a:gd name="T26" fmla="*/ 2147483647 w 25"/>
              <a:gd name="T27" fmla="*/ 2147483647 h 184"/>
              <a:gd name="T28" fmla="*/ 2147483647 w 25"/>
              <a:gd name="T29" fmla="*/ 2147483647 h 184"/>
              <a:gd name="T30" fmla="*/ 2147483647 w 25"/>
              <a:gd name="T31" fmla="*/ 2147483647 h 184"/>
              <a:gd name="T32" fmla="*/ 2147483647 w 25"/>
              <a:gd name="T33" fmla="*/ 2147483647 h 184"/>
              <a:gd name="T34" fmla="*/ 2147483647 w 25"/>
              <a:gd name="T35" fmla="*/ 2147483647 h 184"/>
              <a:gd name="T36" fmla="*/ 2147483647 w 25"/>
              <a:gd name="T37" fmla="*/ 2147483647 h 184"/>
              <a:gd name="T38" fmla="*/ 2147483647 w 25"/>
              <a:gd name="T39" fmla="*/ 2147483647 h 184"/>
              <a:gd name="T40" fmla="*/ 2147483647 w 25"/>
              <a:gd name="T41" fmla="*/ 2147483647 h 184"/>
              <a:gd name="T42" fmla="*/ 2147483647 w 25"/>
              <a:gd name="T43" fmla="*/ 2147483647 h 184"/>
              <a:gd name="T44" fmla="*/ 2147483647 w 25"/>
              <a:gd name="T45" fmla="*/ 2147483647 h 184"/>
              <a:gd name="T46" fmla="*/ 2147483647 w 25"/>
              <a:gd name="T47" fmla="*/ 2147483647 h 184"/>
              <a:gd name="T48" fmla="*/ 2147483647 w 25"/>
              <a:gd name="T49" fmla="*/ 2147483647 h 184"/>
              <a:gd name="T50" fmla="*/ 2147483647 w 25"/>
              <a:gd name="T51" fmla="*/ 2147483647 h 184"/>
              <a:gd name="T52" fmla="*/ 2147483647 w 25"/>
              <a:gd name="T53" fmla="*/ 2147483647 h 184"/>
              <a:gd name="T54" fmla="*/ 2147483647 w 25"/>
              <a:gd name="T55" fmla="*/ 2147483647 h 184"/>
              <a:gd name="T56" fmla="*/ 2147483647 w 25"/>
              <a:gd name="T57" fmla="*/ 2147483647 h 184"/>
              <a:gd name="T58" fmla="*/ 2147483647 w 25"/>
              <a:gd name="T59" fmla="*/ 2147483647 h 184"/>
              <a:gd name="T60" fmla="*/ 2147483647 w 25"/>
              <a:gd name="T61" fmla="*/ 2147483647 h 184"/>
              <a:gd name="T62" fmla="*/ 2147483647 w 25"/>
              <a:gd name="T63" fmla="*/ 2147483647 h 184"/>
              <a:gd name="T64" fmla="*/ 2147483647 w 25"/>
              <a:gd name="T65" fmla="*/ 2147483647 h 184"/>
              <a:gd name="T66" fmla="*/ 2147483647 w 25"/>
              <a:gd name="T67" fmla="*/ 2147483647 h 184"/>
              <a:gd name="T68" fmla="*/ 2147483647 w 25"/>
              <a:gd name="T69" fmla="*/ 2147483647 h 184"/>
              <a:gd name="T70" fmla="*/ 2147483647 w 25"/>
              <a:gd name="T71" fmla="*/ 2147483647 h 184"/>
              <a:gd name="T72" fmla="*/ 2147483647 w 25"/>
              <a:gd name="T73" fmla="*/ 2147483647 h 184"/>
              <a:gd name="T74" fmla="*/ 2147483647 w 25"/>
              <a:gd name="T75" fmla="*/ 2147483647 h 184"/>
              <a:gd name="T76" fmla="*/ 2147483647 w 25"/>
              <a:gd name="T77" fmla="*/ 2147483647 h 184"/>
              <a:gd name="T78" fmla="*/ 2147483647 w 25"/>
              <a:gd name="T79" fmla="*/ 2147483647 h 184"/>
              <a:gd name="T80" fmla="*/ 2147483647 w 25"/>
              <a:gd name="T81" fmla="*/ 2147483647 h 184"/>
              <a:gd name="T82" fmla="*/ 2147483647 w 25"/>
              <a:gd name="T83" fmla="*/ 2147483647 h 184"/>
              <a:gd name="T84" fmla="*/ 2147483647 w 25"/>
              <a:gd name="T85" fmla="*/ 2147483647 h 184"/>
              <a:gd name="T86" fmla="*/ 2147483647 w 25"/>
              <a:gd name="T87" fmla="*/ 2147483647 h 184"/>
              <a:gd name="T88" fmla="*/ 2147483647 w 25"/>
              <a:gd name="T89" fmla="*/ 2147483647 h 184"/>
              <a:gd name="T90" fmla="*/ 2147483647 w 25"/>
              <a:gd name="T91" fmla="*/ 2147483647 h 184"/>
              <a:gd name="T92" fmla="*/ 2147483647 w 25"/>
              <a:gd name="T93" fmla="*/ 2147483647 h 184"/>
              <a:gd name="T94" fmla="*/ 2147483647 w 25"/>
              <a:gd name="T95" fmla="*/ 2147483647 h 184"/>
              <a:gd name="T96" fmla="*/ 2147483647 w 25"/>
              <a:gd name="T97" fmla="*/ 2147483647 h 184"/>
              <a:gd name="T98" fmla="*/ 2147483647 w 25"/>
              <a:gd name="T99" fmla="*/ 2147483647 h 184"/>
              <a:gd name="T100" fmla="*/ 2147483647 w 25"/>
              <a:gd name="T101" fmla="*/ 2147483647 h 184"/>
              <a:gd name="T102" fmla="*/ 2147483647 w 25"/>
              <a:gd name="T103" fmla="*/ 2147483647 h 184"/>
              <a:gd name="T104" fmla="*/ 2147483647 w 25"/>
              <a:gd name="T105" fmla="*/ 2147483647 h 184"/>
              <a:gd name="T106" fmla="*/ 2147483647 w 25"/>
              <a:gd name="T107" fmla="*/ 0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
              <a:gd name="T163" fmla="*/ 0 h 184"/>
              <a:gd name="T164" fmla="*/ 25 w 25"/>
              <a:gd name="T165" fmla="*/ 184 h 18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 h="184">
                <a:moveTo>
                  <a:pt x="14" y="0"/>
                </a:moveTo>
                <a:lnTo>
                  <a:pt x="11" y="0"/>
                </a:lnTo>
                <a:lnTo>
                  <a:pt x="8" y="0"/>
                </a:lnTo>
                <a:lnTo>
                  <a:pt x="5" y="0"/>
                </a:lnTo>
                <a:lnTo>
                  <a:pt x="5" y="6"/>
                </a:lnTo>
                <a:lnTo>
                  <a:pt x="5" y="8"/>
                </a:lnTo>
                <a:lnTo>
                  <a:pt x="2" y="11"/>
                </a:lnTo>
                <a:lnTo>
                  <a:pt x="2" y="17"/>
                </a:lnTo>
                <a:lnTo>
                  <a:pt x="0" y="22"/>
                </a:lnTo>
                <a:lnTo>
                  <a:pt x="0" y="30"/>
                </a:lnTo>
                <a:lnTo>
                  <a:pt x="0" y="41"/>
                </a:lnTo>
                <a:lnTo>
                  <a:pt x="0" y="52"/>
                </a:lnTo>
                <a:lnTo>
                  <a:pt x="2" y="66"/>
                </a:lnTo>
                <a:lnTo>
                  <a:pt x="5" y="80"/>
                </a:lnTo>
                <a:lnTo>
                  <a:pt x="8" y="90"/>
                </a:lnTo>
                <a:lnTo>
                  <a:pt x="8" y="99"/>
                </a:lnTo>
                <a:lnTo>
                  <a:pt x="11" y="110"/>
                </a:lnTo>
                <a:lnTo>
                  <a:pt x="11" y="115"/>
                </a:lnTo>
                <a:lnTo>
                  <a:pt x="14" y="121"/>
                </a:lnTo>
                <a:lnTo>
                  <a:pt x="14" y="126"/>
                </a:lnTo>
                <a:lnTo>
                  <a:pt x="14" y="129"/>
                </a:lnTo>
                <a:lnTo>
                  <a:pt x="11" y="134"/>
                </a:lnTo>
                <a:lnTo>
                  <a:pt x="11" y="142"/>
                </a:lnTo>
                <a:lnTo>
                  <a:pt x="8" y="153"/>
                </a:lnTo>
                <a:lnTo>
                  <a:pt x="8" y="164"/>
                </a:lnTo>
                <a:lnTo>
                  <a:pt x="8" y="173"/>
                </a:lnTo>
                <a:lnTo>
                  <a:pt x="8" y="181"/>
                </a:lnTo>
                <a:lnTo>
                  <a:pt x="11" y="184"/>
                </a:lnTo>
                <a:lnTo>
                  <a:pt x="16" y="184"/>
                </a:lnTo>
                <a:lnTo>
                  <a:pt x="19" y="178"/>
                </a:lnTo>
                <a:lnTo>
                  <a:pt x="22" y="170"/>
                </a:lnTo>
                <a:lnTo>
                  <a:pt x="25" y="162"/>
                </a:lnTo>
                <a:lnTo>
                  <a:pt x="22" y="153"/>
                </a:lnTo>
                <a:lnTo>
                  <a:pt x="22" y="142"/>
                </a:lnTo>
                <a:lnTo>
                  <a:pt x="19" y="134"/>
                </a:lnTo>
                <a:lnTo>
                  <a:pt x="19" y="123"/>
                </a:lnTo>
                <a:lnTo>
                  <a:pt x="19" y="112"/>
                </a:lnTo>
                <a:lnTo>
                  <a:pt x="19" y="96"/>
                </a:lnTo>
                <a:lnTo>
                  <a:pt x="19" y="85"/>
                </a:lnTo>
                <a:lnTo>
                  <a:pt x="19" y="74"/>
                </a:lnTo>
                <a:lnTo>
                  <a:pt x="19" y="66"/>
                </a:lnTo>
                <a:lnTo>
                  <a:pt x="22" y="60"/>
                </a:lnTo>
                <a:lnTo>
                  <a:pt x="22" y="58"/>
                </a:lnTo>
                <a:lnTo>
                  <a:pt x="19" y="52"/>
                </a:lnTo>
                <a:lnTo>
                  <a:pt x="19" y="49"/>
                </a:lnTo>
                <a:lnTo>
                  <a:pt x="16" y="47"/>
                </a:lnTo>
                <a:lnTo>
                  <a:pt x="16" y="44"/>
                </a:lnTo>
                <a:lnTo>
                  <a:pt x="14" y="39"/>
                </a:lnTo>
                <a:lnTo>
                  <a:pt x="14" y="36"/>
                </a:lnTo>
                <a:lnTo>
                  <a:pt x="14" y="28"/>
                </a:lnTo>
                <a:lnTo>
                  <a:pt x="16" y="19"/>
                </a:lnTo>
                <a:lnTo>
                  <a:pt x="16" y="17"/>
                </a:lnTo>
                <a:lnTo>
                  <a:pt x="16" y="14"/>
                </a:lnTo>
                <a:lnTo>
                  <a:pt x="14" y="0"/>
                </a:lnTo>
                <a:close/>
              </a:path>
            </a:pathLst>
          </a:custGeom>
          <a:solidFill>
            <a:srgbClr val="C90000"/>
          </a:solidFill>
          <a:ln w="9525">
            <a:noFill/>
            <a:round/>
            <a:headEnd/>
            <a:tailEnd/>
          </a:ln>
        </p:spPr>
        <p:txBody>
          <a:bodyPr/>
          <a:lstStyle/>
          <a:p>
            <a:endParaRPr lang="es-ES"/>
          </a:p>
        </p:txBody>
      </p:sp>
      <p:sp>
        <p:nvSpPr>
          <p:cNvPr id="16437" name="Freeform 57"/>
          <p:cNvSpPr>
            <a:spLocks/>
          </p:cNvSpPr>
          <p:nvPr/>
        </p:nvSpPr>
        <p:spPr bwMode="auto">
          <a:xfrm>
            <a:off x="2473325" y="4167188"/>
            <a:ext cx="373063" cy="52387"/>
          </a:xfrm>
          <a:custGeom>
            <a:avLst/>
            <a:gdLst>
              <a:gd name="T0" fmla="*/ 2147483647 w 235"/>
              <a:gd name="T1" fmla="*/ 2147483647 h 33"/>
              <a:gd name="T2" fmla="*/ 2147483647 w 235"/>
              <a:gd name="T3" fmla="*/ 2147483647 h 33"/>
              <a:gd name="T4" fmla="*/ 2147483647 w 235"/>
              <a:gd name="T5" fmla="*/ 2147483647 h 33"/>
              <a:gd name="T6" fmla="*/ 2147483647 w 235"/>
              <a:gd name="T7" fmla="*/ 2147483647 h 33"/>
              <a:gd name="T8" fmla="*/ 2147483647 w 235"/>
              <a:gd name="T9" fmla="*/ 2147483647 h 33"/>
              <a:gd name="T10" fmla="*/ 2147483647 w 235"/>
              <a:gd name="T11" fmla="*/ 2147483647 h 33"/>
              <a:gd name="T12" fmla="*/ 2147483647 w 235"/>
              <a:gd name="T13" fmla="*/ 2147483647 h 33"/>
              <a:gd name="T14" fmla="*/ 2147483647 w 235"/>
              <a:gd name="T15" fmla="*/ 0 h 33"/>
              <a:gd name="T16" fmla="*/ 2147483647 w 235"/>
              <a:gd name="T17" fmla="*/ 2147483647 h 33"/>
              <a:gd name="T18" fmla="*/ 2147483647 w 235"/>
              <a:gd name="T19" fmla="*/ 2147483647 h 33"/>
              <a:gd name="T20" fmla="*/ 2147483647 w 235"/>
              <a:gd name="T21" fmla="*/ 2147483647 h 33"/>
              <a:gd name="T22" fmla="*/ 2147483647 w 235"/>
              <a:gd name="T23" fmla="*/ 2147483647 h 33"/>
              <a:gd name="T24" fmla="*/ 2147483647 w 235"/>
              <a:gd name="T25" fmla="*/ 2147483647 h 33"/>
              <a:gd name="T26" fmla="*/ 2147483647 w 235"/>
              <a:gd name="T27" fmla="*/ 2147483647 h 33"/>
              <a:gd name="T28" fmla="*/ 0 w 235"/>
              <a:gd name="T29" fmla="*/ 2147483647 h 33"/>
              <a:gd name="T30" fmla="*/ 0 w 235"/>
              <a:gd name="T31" fmla="*/ 2147483647 h 33"/>
              <a:gd name="T32" fmla="*/ 0 w 235"/>
              <a:gd name="T33" fmla="*/ 2147483647 h 33"/>
              <a:gd name="T34" fmla="*/ 2147483647 w 235"/>
              <a:gd name="T35" fmla="*/ 2147483647 h 33"/>
              <a:gd name="T36" fmla="*/ 2147483647 w 235"/>
              <a:gd name="T37" fmla="*/ 2147483647 h 33"/>
              <a:gd name="T38" fmla="*/ 2147483647 w 235"/>
              <a:gd name="T39" fmla="*/ 2147483647 h 33"/>
              <a:gd name="T40" fmla="*/ 2147483647 w 235"/>
              <a:gd name="T41" fmla="*/ 2147483647 h 33"/>
              <a:gd name="T42" fmla="*/ 2147483647 w 235"/>
              <a:gd name="T43" fmla="*/ 2147483647 h 33"/>
              <a:gd name="T44" fmla="*/ 2147483647 w 235"/>
              <a:gd name="T45" fmla="*/ 2147483647 h 33"/>
              <a:gd name="T46" fmla="*/ 2147483647 w 235"/>
              <a:gd name="T47" fmla="*/ 2147483647 h 33"/>
              <a:gd name="T48" fmla="*/ 2147483647 w 235"/>
              <a:gd name="T49" fmla="*/ 2147483647 h 33"/>
              <a:gd name="T50" fmla="*/ 2147483647 w 235"/>
              <a:gd name="T51" fmla="*/ 2147483647 h 33"/>
              <a:gd name="T52" fmla="*/ 2147483647 w 235"/>
              <a:gd name="T53" fmla="*/ 2147483647 h 33"/>
              <a:gd name="T54" fmla="*/ 2147483647 w 235"/>
              <a:gd name="T55" fmla="*/ 2147483647 h 33"/>
              <a:gd name="T56" fmla="*/ 2147483647 w 235"/>
              <a:gd name="T57" fmla="*/ 2147483647 h 33"/>
              <a:gd name="T58" fmla="*/ 2147483647 w 235"/>
              <a:gd name="T59" fmla="*/ 2147483647 h 33"/>
              <a:gd name="T60" fmla="*/ 2147483647 w 235"/>
              <a:gd name="T61" fmla="*/ 2147483647 h 33"/>
              <a:gd name="T62" fmla="*/ 2147483647 w 235"/>
              <a:gd name="T63" fmla="*/ 2147483647 h 3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5"/>
              <a:gd name="T97" fmla="*/ 0 h 33"/>
              <a:gd name="T98" fmla="*/ 235 w 235"/>
              <a:gd name="T99" fmla="*/ 33 h 3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5" h="33">
                <a:moveTo>
                  <a:pt x="235" y="19"/>
                </a:moveTo>
                <a:lnTo>
                  <a:pt x="235" y="19"/>
                </a:lnTo>
                <a:lnTo>
                  <a:pt x="232" y="19"/>
                </a:lnTo>
                <a:lnTo>
                  <a:pt x="232" y="16"/>
                </a:lnTo>
                <a:lnTo>
                  <a:pt x="230" y="16"/>
                </a:lnTo>
                <a:lnTo>
                  <a:pt x="227" y="14"/>
                </a:lnTo>
                <a:lnTo>
                  <a:pt x="221" y="11"/>
                </a:lnTo>
                <a:lnTo>
                  <a:pt x="216" y="11"/>
                </a:lnTo>
                <a:lnTo>
                  <a:pt x="210" y="8"/>
                </a:lnTo>
                <a:lnTo>
                  <a:pt x="202" y="5"/>
                </a:lnTo>
                <a:lnTo>
                  <a:pt x="190" y="5"/>
                </a:lnTo>
                <a:lnTo>
                  <a:pt x="179" y="3"/>
                </a:lnTo>
                <a:lnTo>
                  <a:pt x="168" y="3"/>
                </a:lnTo>
                <a:lnTo>
                  <a:pt x="151" y="3"/>
                </a:lnTo>
                <a:lnTo>
                  <a:pt x="134" y="0"/>
                </a:lnTo>
                <a:lnTo>
                  <a:pt x="115" y="0"/>
                </a:lnTo>
                <a:lnTo>
                  <a:pt x="95" y="3"/>
                </a:lnTo>
                <a:lnTo>
                  <a:pt x="78" y="3"/>
                </a:lnTo>
                <a:lnTo>
                  <a:pt x="64" y="3"/>
                </a:lnTo>
                <a:lnTo>
                  <a:pt x="50" y="3"/>
                </a:lnTo>
                <a:lnTo>
                  <a:pt x="39" y="5"/>
                </a:lnTo>
                <a:lnTo>
                  <a:pt x="30" y="5"/>
                </a:lnTo>
                <a:lnTo>
                  <a:pt x="22" y="8"/>
                </a:lnTo>
                <a:lnTo>
                  <a:pt x="16" y="8"/>
                </a:lnTo>
                <a:lnTo>
                  <a:pt x="11" y="11"/>
                </a:lnTo>
                <a:lnTo>
                  <a:pt x="8" y="11"/>
                </a:lnTo>
                <a:lnTo>
                  <a:pt x="5" y="14"/>
                </a:lnTo>
                <a:lnTo>
                  <a:pt x="2" y="14"/>
                </a:lnTo>
                <a:lnTo>
                  <a:pt x="0" y="14"/>
                </a:lnTo>
                <a:lnTo>
                  <a:pt x="0" y="16"/>
                </a:lnTo>
                <a:lnTo>
                  <a:pt x="2" y="19"/>
                </a:lnTo>
                <a:lnTo>
                  <a:pt x="5" y="19"/>
                </a:lnTo>
                <a:lnTo>
                  <a:pt x="8" y="22"/>
                </a:lnTo>
                <a:lnTo>
                  <a:pt x="11" y="22"/>
                </a:lnTo>
                <a:lnTo>
                  <a:pt x="16" y="24"/>
                </a:lnTo>
                <a:lnTo>
                  <a:pt x="22" y="27"/>
                </a:lnTo>
                <a:lnTo>
                  <a:pt x="30" y="27"/>
                </a:lnTo>
                <a:lnTo>
                  <a:pt x="39" y="30"/>
                </a:lnTo>
                <a:lnTo>
                  <a:pt x="47" y="30"/>
                </a:lnTo>
                <a:lnTo>
                  <a:pt x="58" y="33"/>
                </a:lnTo>
                <a:lnTo>
                  <a:pt x="70" y="33"/>
                </a:lnTo>
                <a:lnTo>
                  <a:pt x="84" y="33"/>
                </a:lnTo>
                <a:lnTo>
                  <a:pt x="98" y="33"/>
                </a:lnTo>
                <a:lnTo>
                  <a:pt x="115" y="33"/>
                </a:lnTo>
                <a:lnTo>
                  <a:pt x="131" y="33"/>
                </a:lnTo>
                <a:lnTo>
                  <a:pt x="145" y="30"/>
                </a:lnTo>
                <a:lnTo>
                  <a:pt x="159" y="30"/>
                </a:lnTo>
                <a:lnTo>
                  <a:pt x="174" y="30"/>
                </a:lnTo>
                <a:lnTo>
                  <a:pt x="185" y="27"/>
                </a:lnTo>
                <a:lnTo>
                  <a:pt x="193" y="27"/>
                </a:lnTo>
                <a:lnTo>
                  <a:pt x="202" y="24"/>
                </a:lnTo>
                <a:lnTo>
                  <a:pt x="210" y="24"/>
                </a:lnTo>
                <a:lnTo>
                  <a:pt x="216" y="24"/>
                </a:lnTo>
                <a:lnTo>
                  <a:pt x="221" y="22"/>
                </a:lnTo>
                <a:lnTo>
                  <a:pt x="227" y="22"/>
                </a:lnTo>
                <a:lnTo>
                  <a:pt x="230" y="22"/>
                </a:lnTo>
                <a:lnTo>
                  <a:pt x="232" y="22"/>
                </a:lnTo>
                <a:lnTo>
                  <a:pt x="235" y="22"/>
                </a:lnTo>
                <a:lnTo>
                  <a:pt x="235" y="19"/>
                </a:lnTo>
                <a:close/>
              </a:path>
            </a:pathLst>
          </a:custGeom>
          <a:solidFill>
            <a:srgbClr val="C90000"/>
          </a:solidFill>
          <a:ln w="9525">
            <a:noFill/>
            <a:round/>
            <a:headEnd/>
            <a:tailEnd/>
          </a:ln>
        </p:spPr>
        <p:txBody>
          <a:bodyPr/>
          <a:lstStyle/>
          <a:p>
            <a:endParaRPr lang="es-ES"/>
          </a:p>
        </p:txBody>
      </p:sp>
      <p:sp>
        <p:nvSpPr>
          <p:cNvPr id="16438" name="Rectangle 58"/>
          <p:cNvSpPr>
            <a:spLocks noChangeArrowheads="1"/>
          </p:cNvSpPr>
          <p:nvPr/>
        </p:nvSpPr>
        <p:spPr bwMode="auto">
          <a:xfrm>
            <a:off x="3144838" y="4235450"/>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39" name="Rectangle 59"/>
          <p:cNvSpPr>
            <a:spLocks noChangeArrowheads="1"/>
          </p:cNvSpPr>
          <p:nvPr/>
        </p:nvSpPr>
        <p:spPr bwMode="auto">
          <a:xfrm>
            <a:off x="1219200" y="4541838"/>
            <a:ext cx="2430463" cy="258762"/>
          </a:xfrm>
          <a:prstGeom prst="rect">
            <a:avLst/>
          </a:prstGeom>
          <a:noFill/>
          <a:ln w="9525">
            <a:noFill/>
            <a:miter lim="800000"/>
            <a:headEnd/>
            <a:tailEnd/>
          </a:ln>
        </p:spPr>
        <p:txBody>
          <a:bodyPr wrap="none" lIns="0" tIns="0" rIns="0" bIns="0">
            <a:spAutoFit/>
          </a:bodyPr>
          <a:lstStyle/>
          <a:p>
            <a:r>
              <a:rPr lang="en-US" sz="1700">
                <a:solidFill>
                  <a:srgbClr val="000000"/>
                </a:solidFill>
              </a:rPr>
              <a:t>Tenedores y Cucharones</a:t>
            </a:r>
            <a:endParaRPr lang="en-US"/>
          </a:p>
        </p:txBody>
      </p:sp>
      <p:sp>
        <p:nvSpPr>
          <p:cNvPr id="16440" name="Rectangle 60"/>
          <p:cNvSpPr>
            <a:spLocks noChangeArrowheads="1"/>
          </p:cNvSpPr>
          <p:nvPr/>
        </p:nvSpPr>
        <p:spPr bwMode="auto">
          <a:xfrm>
            <a:off x="3100388" y="443547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41" name="Rectangle 61"/>
          <p:cNvSpPr>
            <a:spLocks noChangeArrowheads="1"/>
          </p:cNvSpPr>
          <p:nvPr/>
        </p:nvSpPr>
        <p:spPr bwMode="auto">
          <a:xfrm>
            <a:off x="5621338" y="453072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pic>
        <p:nvPicPr>
          <p:cNvPr id="16442" name="Picture 62"/>
          <p:cNvPicPr>
            <a:picLocks noChangeAspect="1" noChangeArrowheads="1"/>
          </p:cNvPicPr>
          <p:nvPr/>
        </p:nvPicPr>
        <p:blipFill>
          <a:blip r:embed="rId7" cstate="print"/>
          <a:srcRect/>
          <a:stretch>
            <a:fillRect/>
          </a:stretch>
        </p:blipFill>
        <p:spPr bwMode="auto">
          <a:xfrm>
            <a:off x="6507163" y="3532188"/>
            <a:ext cx="757237" cy="835025"/>
          </a:xfrm>
          <a:prstGeom prst="rect">
            <a:avLst/>
          </a:prstGeom>
          <a:noFill/>
          <a:ln w="9525">
            <a:noFill/>
            <a:miter lim="800000"/>
            <a:headEnd/>
            <a:tailEnd/>
          </a:ln>
        </p:spPr>
      </p:pic>
      <p:sp>
        <p:nvSpPr>
          <p:cNvPr id="16443" name="Rectangle 63"/>
          <p:cNvSpPr>
            <a:spLocks noChangeArrowheads="1"/>
          </p:cNvSpPr>
          <p:nvPr/>
        </p:nvSpPr>
        <p:spPr bwMode="auto">
          <a:xfrm>
            <a:off x="7264400" y="4167188"/>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44" name="Rectangle 64"/>
          <p:cNvSpPr>
            <a:spLocks noChangeArrowheads="1"/>
          </p:cNvSpPr>
          <p:nvPr/>
        </p:nvSpPr>
        <p:spPr bwMode="auto">
          <a:xfrm>
            <a:off x="6273800" y="4359275"/>
            <a:ext cx="1270000" cy="517525"/>
          </a:xfrm>
          <a:prstGeom prst="rect">
            <a:avLst/>
          </a:prstGeom>
          <a:noFill/>
          <a:ln w="9525">
            <a:noFill/>
            <a:miter lim="800000"/>
            <a:headEnd/>
            <a:tailEnd/>
          </a:ln>
        </p:spPr>
        <p:txBody>
          <a:bodyPr lIns="0" tIns="0" rIns="0" bIns="0">
            <a:spAutoFit/>
          </a:bodyPr>
          <a:lstStyle/>
          <a:p>
            <a:pPr algn="ctr"/>
            <a:r>
              <a:rPr lang="en-US" sz="1700">
                <a:solidFill>
                  <a:srgbClr val="000000"/>
                </a:solidFill>
              </a:rPr>
              <a:t>Guantes Desechables</a:t>
            </a:r>
            <a:endParaRPr lang="en-US"/>
          </a:p>
        </p:txBody>
      </p:sp>
      <p:sp>
        <p:nvSpPr>
          <p:cNvPr id="16445" name="Rectangle 69"/>
          <p:cNvSpPr>
            <a:spLocks noChangeArrowheads="1"/>
          </p:cNvSpPr>
          <p:nvPr/>
        </p:nvSpPr>
        <p:spPr bwMode="auto">
          <a:xfrm>
            <a:off x="7804150" y="4367213"/>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46" name="Rectangle 70"/>
          <p:cNvSpPr>
            <a:spLocks noChangeArrowheads="1"/>
          </p:cNvSpPr>
          <p:nvPr/>
        </p:nvSpPr>
        <p:spPr bwMode="auto">
          <a:xfrm>
            <a:off x="1181100" y="3289300"/>
            <a:ext cx="12700" cy="130175"/>
          </a:xfrm>
          <a:prstGeom prst="rect">
            <a:avLst/>
          </a:prstGeom>
          <a:solidFill>
            <a:srgbClr val="333399"/>
          </a:solidFill>
          <a:ln w="9525">
            <a:noFill/>
            <a:miter lim="800000"/>
            <a:headEnd/>
            <a:tailEnd/>
          </a:ln>
        </p:spPr>
        <p:txBody>
          <a:bodyPr/>
          <a:lstStyle/>
          <a:p>
            <a:endParaRPr lang="es-ES"/>
          </a:p>
        </p:txBody>
      </p:sp>
      <p:sp>
        <p:nvSpPr>
          <p:cNvPr id="16447" name="Rectangle 71"/>
          <p:cNvSpPr>
            <a:spLocks noChangeArrowheads="1"/>
          </p:cNvSpPr>
          <p:nvPr/>
        </p:nvSpPr>
        <p:spPr bwMode="auto">
          <a:xfrm>
            <a:off x="1154113" y="3289300"/>
            <a:ext cx="14287" cy="130175"/>
          </a:xfrm>
          <a:prstGeom prst="rect">
            <a:avLst/>
          </a:prstGeom>
          <a:solidFill>
            <a:srgbClr val="333399"/>
          </a:solidFill>
          <a:ln w="9525">
            <a:noFill/>
            <a:miter lim="800000"/>
            <a:headEnd/>
            <a:tailEnd/>
          </a:ln>
        </p:spPr>
        <p:txBody>
          <a:bodyPr/>
          <a:lstStyle/>
          <a:p>
            <a:endParaRPr lang="es-ES"/>
          </a:p>
        </p:txBody>
      </p:sp>
      <p:sp>
        <p:nvSpPr>
          <p:cNvPr id="16448" name="Rectangle 72"/>
          <p:cNvSpPr>
            <a:spLocks noChangeArrowheads="1"/>
          </p:cNvSpPr>
          <p:nvPr/>
        </p:nvSpPr>
        <p:spPr bwMode="auto">
          <a:xfrm>
            <a:off x="8128000" y="3289300"/>
            <a:ext cx="14288" cy="130175"/>
          </a:xfrm>
          <a:prstGeom prst="rect">
            <a:avLst/>
          </a:prstGeom>
          <a:solidFill>
            <a:srgbClr val="333399"/>
          </a:solidFill>
          <a:ln w="9525">
            <a:noFill/>
            <a:miter lim="800000"/>
            <a:headEnd/>
            <a:tailEnd/>
          </a:ln>
        </p:spPr>
        <p:txBody>
          <a:bodyPr/>
          <a:lstStyle/>
          <a:p>
            <a:endParaRPr lang="es-ES"/>
          </a:p>
        </p:txBody>
      </p:sp>
      <p:sp>
        <p:nvSpPr>
          <p:cNvPr id="16449" name="Rectangle 73"/>
          <p:cNvSpPr>
            <a:spLocks noChangeArrowheads="1"/>
          </p:cNvSpPr>
          <p:nvPr/>
        </p:nvSpPr>
        <p:spPr bwMode="auto">
          <a:xfrm>
            <a:off x="8102600" y="3289300"/>
            <a:ext cx="12700" cy="130175"/>
          </a:xfrm>
          <a:prstGeom prst="rect">
            <a:avLst/>
          </a:prstGeom>
          <a:solidFill>
            <a:srgbClr val="333399"/>
          </a:solidFill>
          <a:ln w="9525">
            <a:noFill/>
            <a:miter lim="800000"/>
            <a:headEnd/>
            <a:tailEnd/>
          </a:ln>
        </p:spPr>
        <p:txBody>
          <a:bodyPr/>
          <a:lstStyle/>
          <a:p>
            <a:endParaRPr lang="es-ES"/>
          </a:p>
        </p:txBody>
      </p:sp>
      <p:sp>
        <p:nvSpPr>
          <p:cNvPr id="16450" name="Rectangle 74"/>
          <p:cNvSpPr>
            <a:spLocks noChangeArrowheads="1"/>
          </p:cNvSpPr>
          <p:nvPr/>
        </p:nvSpPr>
        <p:spPr bwMode="auto">
          <a:xfrm>
            <a:off x="1181100" y="3419475"/>
            <a:ext cx="12700" cy="1443038"/>
          </a:xfrm>
          <a:prstGeom prst="rect">
            <a:avLst/>
          </a:prstGeom>
          <a:solidFill>
            <a:srgbClr val="333399"/>
          </a:solidFill>
          <a:ln w="9525">
            <a:noFill/>
            <a:miter lim="800000"/>
            <a:headEnd/>
            <a:tailEnd/>
          </a:ln>
        </p:spPr>
        <p:txBody>
          <a:bodyPr/>
          <a:lstStyle/>
          <a:p>
            <a:endParaRPr lang="es-ES"/>
          </a:p>
        </p:txBody>
      </p:sp>
      <p:sp>
        <p:nvSpPr>
          <p:cNvPr id="16451" name="Rectangle 75"/>
          <p:cNvSpPr>
            <a:spLocks noChangeArrowheads="1"/>
          </p:cNvSpPr>
          <p:nvPr/>
        </p:nvSpPr>
        <p:spPr bwMode="auto">
          <a:xfrm>
            <a:off x="1154113" y="3419475"/>
            <a:ext cx="14287" cy="1443038"/>
          </a:xfrm>
          <a:prstGeom prst="rect">
            <a:avLst/>
          </a:prstGeom>
          <a:solidFill>
            <a:srgbClr val="333399"/>
          </a:solidFill>
          <a:ln w="9525">
            <a:noFill/>
            <a:miter lim="800000"/>
            <a:headEnd/>
            <a:tailEnd/>
          </a:ln>
        </p:spPr>
        <p:txBody>
          <a:bodyPr/>
          <a:lstStyle/>
          <a:p>
            <a:endParaRPr lang="es-ES"/>
          </a:p>
        </p:txBody>
      </p:sp>
      <p:sp>
        <p:nvSpPr>
          <p:cNvPr id="16452" name="Rectangle 76"/>
          <p:cNvSpPr>
            <a:spLocks noChangeArrowheads="1"/>
          </p:cNvSpPr>
          <p:nvPr/>
        </p:nvSpPr>
        <p:spPr bwMode="auto">
          <a:xfrm>
            <a:off x="8128000" y="3419475"/>
            <a:ext cx="14288" cy="1443038"/>
          </a:xfrm>
          <a:prstGeom prst="rect">
            <a:avLst/>
          </a:prstGeom>
          <a:solidFill>
            <a:srgbClr val="333399"/>
          </a:solidFill>
          <a:ln w="9525">
            <a:noFill/>
            <a:miter lim="800000"/>
            <a:headEnd/>
            <a:tailEnd/>
          </a:ln>
        </p:spPr>
        <p:txBody>
          <a:bodyPr/>
          <a:lstStyle/>
          <a:p>
            <a:endParaRPr lang="es-ES"/>
          </a:p>
        </p:txBody>
      </p:sp>
      <p:sp>
        <p:nvSpPr>
          <p:cNvPr id="16453" name="Rectangle 77"/>
          <p:cNvSpPr>
            <a:spLocks noChangeArrowheads="1"/>
          </p:cNvSpPr>
          <p:nvPr/>
        </p:nvSpPr>
        <p:spPr bwMode="auto">
          <a:xfrm>
            <a:off x="8102600" y="3419475"/>
            <a:ext cx="12700" cy="1443038"/>
          </a:xfrm>
          <a:prstGeom prst="rect">
            <a:avLst/>
          </a:prstGeom>
          <a:solidFill>
            <a:srgbClr val="333399"/>
          </a:solidFill>
          <a:ln w="9525">
            <a:noFill/>
            <a:miter lim="800000"/>
            <a:headEnd/>
            <a:tailEnd/>
          </a:ln>
        </p:spPr>
        <p:txBody>
          <a:bodyPr/>
          <a:lstStyle/>
          <a:p>
            <a:endParaRPr lang="es-ES"/>
          </a:p>
        </p:txBody>
      </p:sp>
      <p:pic>
        <p:nvPicPr>
          <p:cNvPr id="16454" name="Picture 78"/>
          <p:cNvPicPr>
            <a:picLocks noChangeAspect="1" noChangeArrowheads="1"/>
          </p:cNvPicPr>
          <p:nvPr/>
        </p:nvPicPr>
        <p:blipFill>
          <a:blip r:embed="rId8" cstate="print"/>
          <a:srcRect/>
          <a:stretch>
            <a:fillRect/>
          </a:stretch>
        </p:blipFill>
        <p:spPr bwMode="auto">
          <a:xfrm>
            <a:off x="1898650" y="4992688"/>
            <a:ext cx="690563" cy="954087"/>
          </a:xfrm>
          <a:prstGeom prst="rect">
            <a:avLst/>
          </a:prstGeom>
          <a:noFill/>
          <a:ln w="9525">
            <a:noFill/>
            <a:miter lim="800000"/>
            <a:headEnd/>
            <a:tailEnd/>
          </a:ln>
        </p:spPr>
      </p:pic>
      <p:sp>
        <p:nvSpPr>
          <p:cNvPr id="16455" name="Rectangle 79"/>
          <p:cNvSpPr>
            <a:spLocks noChangeArrowheads="1"/>
          </p:cNvSpPr>
          <p:nvPr/>
        </p:nvSpPr>
        <p:spPr bwMode="auto">
          <a:xfrm>
            <a:off x="2589213" y="5751513"/>
            <a:ext cx="53975" cy="258762"/>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16456" name="Rectangle 80"/>
          <p:cNvSpPr>
            <a:spLocks noChangeArrowheads="1"/>
          </p:cNvSpPr>
          <p:nvPr/>
        </p:nvSpPr>
        <p:spPr bwMode="auto">
          <a:xfrm>
            <a:off x="1671638" y="594677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57" name="Rectangle 81"/>
          <p:cNvSpPr>
            <a:spLocks noChangeArrowheads="1"/>
          </p:cNvSpPr>
          <p:nvPr/>
        </p:nvSpPr>
        <p:spPr bwMode="auto">
          <a:xfrm>
            <a:off x="1295400" y="5946775"/>
            <a:ext cx="1936750" cy="258763"/>
          </a:xfrm>
          <a:prstGeom prst="rect">
            <a:avLst/>
          </a:prstGeom>
          <a:noFill/>
          <a:ln w="9525">
            <a:noFill/>
            <a:miter lim="800000"/>
            <a:headEnd/>
            <a:tailEnd/>
          </a:ln>
        </p:spPr>
        <p:txBody>
          <a:bodyPr wrap="none" lIns="0" tIns="0" rIns="0" bIns="0">
            <a:spAutoFit/>
          </a:bodyPr>
          <a:lstStyle/>
          <a:p>
            <a:r>
              <a:rPr lang="en-US" sz="1700">
                <a:solidFill>
                  <a:srgbClr val="000000"/>
                </a:solidFill>
              </a:rPr>
              <a:t>Palillos para dientes</a:t>
            </a:r>
            <a:endParaRPr lang="en-US"/>
          </a:p>
        </p:txBody>
      </p:sp>
      <p:sp>
        <p:nvSpPr>
          <p:cNvPr id="16458" name="Rectangle 82"/>
          <p:cNvSpPr>
            <a:spLocks noChangeArrowheads="1"/>
          </p:cNvSpPr>
          <p:nvPr/>
        </p:nvSpPr>
        <p:spPr bwMode="auto">
          <a:xfrm>
            <a:off x="2816225" y="594677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pic>
        <p:nvPicPr>
          <p:cNvPr id="16459" name="Picture 83"/>
          <p:cNvPicPr>
            <a:picLocks noChangeAspect="1" noChangeArrowheads="1"/>
          </p:cNvPicPr>
          <p:nvPr/>
        </p:nvPicPr>
        <p:blipFill>
          <a:blip r:embed="rId9" cstate="print"/>
          <a:srcRect/>
          <a:stretch>
            <a:fillRect/>
          </a:stretch>
        </p:blipFill>
        <p:spPr bwMode="auto">
          <a:xfrm>
            <a:off x="3541713" y="5178425"/>
            <a:ext cx="1879600" cy="582613"/>
          </a:xfrm>
          <a:prstGeom prst="rect">
            <a:avLst/>
          </a:prstGeom>
          <a:noFill/>
          <a:ln w="9525">
            <a:noFill/>
            <a:miter lim="800000"/>
            <a:headEnd/>
            <a:tailEnd/>
          </a:ln>
        </p:spPr>
      </p:pic>
      <p:sp>
        <p:nvSpPr>
          <p:cNvPr id="16460" name="Rectangle 84"/>
          <p:cNvSpPr>
            <a:spLocks noChangeArrowheads="1"/>
          </p:cNvSpPr>
          <p:nvPr/>
        </p:nvSpPr>
        <p:spPr bwMode="auto">
          <a:xfrm>
            <a:off x="5421313" y="5561013"/>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61" name="Rectangle 85"/>
          <p:cNvSpPr>
            <a:spLocks noChangeArrowheads="1"/>
          </p:cNvSpPr>
          <p:nvPr/>
        </p:nvSpPr>
        <p:spPr bwMode="auto">
          <a:xfrm>
            <a:off x="4168775" y="5761038"/>
            <a:ext cx="649288" cy="258762"/>
          </a:xfrm>
          <a:prstGeom prst="rect">
            <a:avLst/>
          </a:prstGeom>
          <a:noFill/>
          <a:ln w="9525">
            <a:noFill/>
            <a:miter lim="800000"/>
            <a:headEnd/>
            <a:tailEnd/>
          </a:ln>
        </p:spPr>
        <p:txBody>
          <a:bodyPr wrap="none" lIns="0" tIns="0" rIns="0" bIns="0">
            <a:spAutoFit/>
          </a:bodyPr>
          <a:lstStyle/>
          <a:p>
            <a:r>
              <a:rPr lang="en-US" sz="1700">
                <a:solidFill>
                  <a:srgbClr val="000000"/>
                </a:solidFill>
              </a:rPr>
              <a:t>Pinzas</a:t>
            </a:r>
            <a:endParaRPr lang="en-US"/>
          </a:p>
        </p:txBody>
      </p:sp>
      <p:sp>
        <p:nvSpPr>
          <p:cNvPr id="16462" name="Rectangle 86"/>
          <p:cNvSpPr>
            <a:spLocks noChangeArrowheads="1"/>
          </p:cNvSpPr>
          <p:nvPr/>
        </p:nvSpPr>
        <p:spPr bwMode="auto">
          <a:xfrm>
            <a:off x="4792663" y="5761038"/>
            <a:ext cx="60325" cy="258762"/>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pic>
        <p:nvPicPr>
          <p:cNvPr id="16463" name="Picture 87"/>
          <p:cNvPicPr>
            <a:picLocks noChangeAspect="1" noChangeArrowheads="1"/>
          </p:cNvPicPr>
          <p:nvPr/>
        </p:nvPicPr>
        <p:blipFill>
          <a:blip r:embed="rId10" cstate="print"/>
          <a:srcRect/>
          <a:stretch>
            <a:fillRect/>
          </a:stretch>
        </p:blipFill>
        <p:spPr bwMode="auto">
          <a:xfrm>
            <a:off x="5813425" y="5213350"/>
            <a:ext cx="942975" cy="517525"/>
          </a:xfrm>
          <a:prstGeom prst="rect">
            <a:avLst/>
          </a:prstGeom>
          <a:noFill/>
          <a:ln w="9525">
            <a:noFill/>
            <a:miter lim="800000"/>
            <a:headEnd/>
            <a:tailEnd/>
          </a:ln>
        </p:spPr>
      </p:pic>
      <p:pic>
        <p:nvPicPr>
          <p:cNvPr id="16464" name="Picture 88"/>
          <p:cNvPicPr>
            <a:picLocks noChangeAspect="1" noChangeArrowheads="1"/>
          </p:cNvPicPr>
          <p:nvPr/>
        </p:nvPicPr>
        <p:blipFill>
          <a:blip r:embed="rId11" cstate="print"/>
          <a:srcRect/>
          <a:stretch>
            <a:fillRect/>
          </a:stretch>
        </p:blipFill>
        <p:spPr bwMode="auto">
          <a:xfrm>
            <a:off x="6756400" y="5373688"/>
            <a:ext cx="1208088" cy="357187"/>
          </a:xfrm>
          <a:prstGeom prst="rect">
            <a:avLst/>
          </a:prstGeom>
          <a:noFill/>
          <a:ln w="9525">
            <a:noFill/>
            <a:miter lim="800000"/>
            <a:headEnd/>
            <a:tailEnd/>
          </a:ln>
        </p:spPr>
      </p:pic>
      <p:sp>
        <p:nvSpPr>
          <p:cNvPr id="16465" name="Rectangle 89"/>
          <p:cNvSpPr>
            <a:spLocks noChangeArrowheads="1"/>
          </p:cNvSpPr>
          <p:nvPr/>
        </p:nvSpPr>
        <p:spPr bwMode="auto">
          <a:xfrm>
            <a:off x="7964488" y="5530850"/>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66" name="Rectangle 90"/>
          <p:cNvSpPr>
            <a:spLocks noChangeArrowheads="1"/>
          </p:cNvSpPr>
          <p:nvPr/>
        </p:nvSpPr>
        <p:spPr bwMode="auto">
          <a:xfrm>
            <a:off x="6450013" y="5730875"/>
            <a:ext cx="950912" cy="258763"/>
          </a:xfrm>
          <a:prstGeom prst="rect">
            <a:avLst/>
          </a:prstGeom>
          <a:noFill/>
          <a:ln w="9525">
            <a:noFill/>
            <a:miter lim="800000"/>
            <a:headEnd/>
            <a:tailEnd/>
          </a:ln>
        </p:spPr>
        <p:txBody>
          <a:bodyPr wrap="none" lIns="0" tIns="0" rIns="0" bIns="0">
            <a:spAutoFit/>
          </a:bodyPr>
          <a:lstStyle/>
          <a:p>
            <a:r>
              <a:rPr lang="en-US" sz="1700">
                <a:solidFill>
                  <a:srgbClr val="000000"/>
                </a:solidFill>
              </a:rPr>
              <a:t>Esp</a:t>
            </a:r>
            <a:r>
              <a:rPr lang="en-US" sz="1700">
                <a:solidFill>
                  <a:srgbClr val="000000"/>
                </a:solidFill>
                <a:cs typeface="Arial" charset="0"/>
              </a:rPr>
              <a:t>á</a:t>
            </a:r>
            <a:r>
              <a:rPr lang="en-US" sz="1700">
                <a:solidFill>
                  <a:srgbClr val="000000"/>
                </a:solidFill>
              </a:rPr>
              <a:t>tulas</a:t>
            </a:r>
            <a:endParaRPr lang="en-US"/>
          </a:p>
        </p:txBody>
      </p:sp>
      <p:sp>
        <p:nvSpPr>
          <p:cNvPr id="16467" name="Rectangle 91"/>
          <p:cNvSpPr>
            <a:spLocks noChangeArrowheads="1"/>
          </p:cNvSpPr>
          <p:nvPr/>
        </p:nvSpPr>
        <p:spPr bwMode="auto">
          <a:xfrm>
            <a:off x="7323138" y="5730875"/>
            <a:ext cx="60325" cy="258763"/>
          </a:xfrm>
          <a:prstGeom prst="rect">
            <a:avLst/>
          </a:prstGeom>
          <a:noFill/>
          <a:ln w="9525">
            <a:noFill/>
            <a:miter lim="800000"/>
            <a:headEnd/>
            <a:tailEnd/>
          </a:ln>
        </p:spPr>
        <p:txBody>
          <a:bodyPr wrap="none" lIns="0" tIns="0" rIns="0" bIns="0">
            <a:spAutoFit/>
          </a:bodyPr>
          <a:lstStyle/>
          <a:p>
            <a:r>
              <a:rPr lang="en-US" sz="1700">
                <a:solidFill>
                  <a:srgbClr val="000000"/>
                </a:solidFill>
              </a:rPr>
              <a:t> </a:t>
            </a:r>
            <a:endParaRPr lang="en-US"/>
          </a:p>
        </p:txBody>
      </p:sp>
      <p:sp>
        <p:nvSpPr>
          <p:cNvPr id="16468" name="Rectangle 92"/>
          <p:cNvSpPr>
            <a:spLocks noChangeArrowheads="1"/>
          </p:cNvSpPr>
          <p:nvPr/>
        </p:nvSpPr>
        <p:spPr bwMode="auto">
          <a:xfrm>
            <a:off x="1181100" y="4862513"/>
            <a:ext cx="12700" cy="130175"/>
          </a:xfrm>
          <a:prstGeom prst="rect">
            <a:avLst/>
          </a:prstGeom>
          <a:solidFill>
            <a:srgbClr val="333399"/>
          </a:solidFill>
          <a:ln w="9525">
            <a:noFill/>
            <a:miter lim="800000"/>
            <a:headEnd/>
            <a:tailEnd/>
          </a:ln>
        </p:spPr>
        <p:txBody>
          <a:bodyPr/>
          <a:lstStyle/>
          <a:p>
            <a:endParaRPr lang="es-ES"/>
          </a:p>
        </p:txBody>
      </p:sp>
      <p:sp>
        <p:nvSpPr>
          <p:cNvPr id="16469" name="Rectangle 93"/>
          <p:cNvSpPr>
            <a:spLocks noChangeArrowheads="1"/>
          </p:cNvSpPr>
          <p:nvPr/>
        </p:nvSpPr>
        <p:spPr bwMode="auto">
          <a:xfrm>
            <a:off x="1154113" y="4862513"/>
            <a:ext cx="14287" cy="130175"/>
          </a:xfrm>
          <a:prstGeom prst="rect">
            <a:avLst/>
          </a:prstGeom>
          <a:solidFill>
            <a:srgbClr val="333399"/>
          </a:solidFill>
          <a:ln w="9525">
            <a:noFill/>
            <a:miter lim="800000"/>
            <a:headEnd/>
            <a:tailEnd/>
          </a:ln>
        </p:spPr>
        <p:txBody>
          <a:bodyPr/>
          <a:lstStyle/>
          <a:p>
            <a:endParaRPr lang="es-ES"/>
          </a:p>
        </p:txBody>
      </p:sp>
      <p:sp>
        <p:nvSpPr>
          <p:cNvPr id="16470" name="Rectangle 94"/>
          <p:cNvSpPr>
            <a:spLocks noChangeArrowheads="1"/>
          </p:cNvSpPr>
          <p:nvPr/>
        </p:nvSpPr>
        <p:spPr bwMode="auto">
          <a:xfrm>
            <a:off x="8128000" y="4862513"/>
            <a:ext cx="14288" cy="130175"/>
          </a:xfrm>
          <a:prstGeom prst="rect">
            <a:avLst/>
          </a:prstGeom>
          <a:solidFill>
            <a:srgbClr val="333399"/>
          </a:solidFill>
          <a:ln w="9525">
            <a:noFill/>
            <a:miter lim="800000"/>
            <a:headEnd/>
            <a:tailEnd/>
          </a:ln>
        </p:spPr>
        <p:txBody>
          <a:bodyPr/>
          <a:lstStyle/>
          <a:p>
            <a:endParaRPr lang="es-ES"/>
          </a:p>
        </p:txBody>
      </p:sp>
      <p:sp>
        <p:nvSpPr>
          <p:cNvPr id="16471" name="Rectangle 95"/>
          <p:cNvSpPr>
            <a:spLocks noChangeArrowheads="1"/>
          </p:cNvSpPr>
          <p:nvPr/>
        </p:nvSpPr>
        <p:spPr bwMode="auto">
          <a:xfrm>
            <a:off x="8102600" y="4862513"/>
            <a:ext cx="12700" cy="130175"/>
          </a:xfrm>
          <a:prstGeom prst="rect">
            <a:avLst/>
          </a:prstGeom>
          <a:solidFill>
            <a:srgbClr val="333399"/>
          </a:solidFill>
          <a:ln w="9525">
            <a:noFill/>
            <a:miter lim="800000"/>
            <a:headEnd/>
            <a:tailEnd/>
          </a:ln>
        </p:spPr>
        <p:txBody>
          <a:bodyPr/>
          <a:lstStyle/>
          <a:p>
            <a:endParaRPr lang="es-ES"/>
          </a:p>
        </p:txBody>
      </p:sp>
      <p:sp>
        <p:nvSpPr>
          <p:cNvPr id="16472" name="Rectangle 96"/>
          <p:cNvSpPr>
            <a:spLocks noChangeArrowheads="1"/>
          </p:cNvSpPr>
          <p:nvPr/>
        </p:nvSpPr>
        <p:spPr bwMode="auto">
          <a:xfrm>
            <a:off x="1181100" y="4992688"/>
            <a:ext cx="12700" cy="1336675"/>
          </a:xfrm>
          <a:prstGeom prst="rect">
            <a:avLst/>
          </a:prstGeom>
          <a:solidFill>
            <a:srgbClr val="333399"/>
          </a:solidFill>
          <a:ln w="9525">
            <a:noFill/>
            <a:miter lim="800000"/>
            <a:headEnd/>
            <a:tailEnd/>
          </a:ln>
        </p:spPr>
        <p:txBody>
          <a:bodyPr/>
          <a:lstStyle/>
          <a:p>
            <a:endParaRPr lang="es-ES"/>
          </a:p>
        </p:txBody>
      </p:sp>
      <p:sp>
        <p:nvSpPr>
          <p:cNvPr id="16473" name="Rectangle 97"/>
          <p:cNvSpPr>
            <a:spLocks noChangeArrowheads="1"/>
          </p:cNvSpPr>
          <p:nvPr/>
        </p:nvSpPr>
        <p:spPr bwMode="auto">
          <a:xfrm>
            <a:off x="1154113" y="4992688"/>
            <a:ext cx="14287" cy="1336675"/>
          </a:xfrm>
          <a:prstGeom prst="rect">
            <a:avLst/>
          </a:prstGeom>
          <a:solidFill>
            <a:srgbClr val="333399"/>
          </a:solidFill>
          <a:ln w="9525">
            <a:noFill/>
            <a:miter lim="800000"/>
            <a:headEnd/>
            <a:tailEnd/>
          </a:ln>
        </p:spPr>
        <p:txBody>
          <a:bodyPr/>
          <a:lstStyle/>
          <a:p>
            <a:endParaRPr lang="es-ES"/>
          </a:p>
        </p:txBody>
      </p:sp>
      <p:sp>
        <p:nvSpPr>
          <p:cNvPr id="16474" name="Rectangle 98"/>
          <p:cNvSpPr>
            <a:spLocks noChangeArrowheads="1"/>
          </p:cNvSpPr>
          <p:nvPr/>
        </p:nvSpPr>
        <p:spPr bwMode="auto">
          <a:xfrm>
            <a:off x="1154113" y="6329363"/>
            <a:ext cx="14287" cy="39687"/>
          </a:xfrm>
          <a:prstGeom prst="rect">
            <a:avLst/>
          </a:prstGeom>
          <a:solidFill>
            <a:srgbClr val="333399"/>
          </a:solidFill>
          <a:ln w="9525">
            <a:noFill/>
            <a:miter lim="800000"/>
            <a:headEnd/>
            <a:tailEnd/>
          </a:ln>
        </p:spPr>
        <p:txBody>
          <a:bodyPr/>
          <a:lstStyle/>
          <a:p>
            <a:endParaRPr lang="es-ES"/>
          </a:p>
        </p:txBody>
      </p:sp>
      <p:sp>
        <p:nvSpPr>
          <p:cNvPr id="16475" name="Rectangle 99"/>
          <p:cNvSpPr>
            <a:spLocks noChangeArrowheads="1"/>
          </p:cNvSpPr>
          <p:nvPr/>
        </p:nvSpPr>
        <p:spPr bwMode="auto">
          <a:xfrm>
            <a:off x="1154113" y="6356350"/>
            <a:ext cx="39687" cy="12700"/>
          </a:xfrm>
          <a:prstGeom prst="rect">
            <a:avLst/>
          </a:prstGeom>
          <a:solidFill>
            <a:srgbClr val="333399"/>
          </a:solidFill>
          <a:ln w="9525">
            <a:noFill/>
            <a:miter lim="800000"/>
            <a:headEnd/>
            <a:tailEnd/>
          </a:ln>
        </p:spPr>
        <p:txBody>
          <a:bodyPr/>
          <a:lstStyle/>
          <a:p>
            <a:endParaRPr lang="es-ES"/>
          </a:p>
        </p:txBody>
      </p:sp>
      <p:sp>
        <p:nvSpPr>
          <p:cNvPr id="16476" name="Rectangle 100"/>
          <p:cNvSpPr>
            <a:spLocks noChangeArrowheads="1"/>
          </p:cNvSpPr>
          <p:nvPr/>
        </p:nvSpPr>
        <p:spPr bwMode="auto">
          <a:xfrm>
            <a:off x="1181100" y="6329363"/>
            <a:ext cx="12700" cy="12700"/>
          </a:xfrm>
          <a:prstGeom prst="rect">
            <a:avLst/>
          </a:prstGeom>
          <a:solidFill>
            <a:srgbClr val="333399"/>
          </a:solidFill>
          <a:ln w="9525">
            <a:noFill/>
            <a:miter lim="800000"/>
            <a:headEnd/>
            <a:tailEnd/>
          </a:ln>
        </p:spPr>
        <p:txBody>
          <a:bodyPr/>
          <a:lstStyle/>
          <a:p>
            <a:endParaRPr lang="es-ES"/>
          </a:p>
        </p:txBody>
      </p:sp>
      <p:sp>
        <p:nvSpPr>
          <p:cNvPr id="16477" name="Rectangle 101"/>
          <p:cNvSpPr>
            <a:spLocks noChangeArrowheads="1"/>
          </p:cNvSpPr>
          <p:nvPr/>
        </p:nvSpPr>
        <p:spPr bwMode="auto">
          <a:xfrm>
            <a:off x="1181100" y="6329363"/>
            <a:ext cx="12700" cy="12700"/>
          </a:xfrm>
          <a:prstGeom prst="rect">
            <a:avLst/>
          </a:prstGeom>
          <a:solidFill>
            <a:srgbClr val="333399"/>
          </a:solidFill>
          <a:ln w="9525">
            <a:noFill/>
            <a:miter lim="800000"/>
            <a:headEnd/>
            <a:tailEnd/>
          </a:ln>
        </p:spPr>
        <p:txBody>
          <a:bodyPr/>
          <a:lstStyle/>
          <a:p>
            <a:endParaRPr lang="es-ES"/>
          </a:p>
        </p:txBody>
      </p:sp>
      <p:sp>
        <p:nvSpPr>
          <p:cNvPr id="16478" name="Rectangle 102"/>
          <p:cNvSpPr>
            <a:spLocks noChangeArrowheads="1"/>
          </p:cNvSpPr>
          <p:nvPr/>
        </p:nvSpPr>
        <p:spPr bwMode="auto">
          <a:xfrm>
            <a:off x="1193800" y="6356350"/>
            <a:ext cx="2120900" cy="12700"/>
          </a:xfrm>
          <a:prstGeom prst="rect">
            <a:avLst/>
          </a:prstGeom>
          <a:solidFill>
            <a:srgbClr val="333399"/>
          </a:solidFill>
          <a:ln w="9525">
            <a:noFill/>
            <a:miter lim="800000"/>
            <a:headEnd/>
            <a:tailEnd/>
          </a:ln>
        </p:spPr>
        <p:txBody>
          <a:bodyPr/>
          <a:lstStyle/>
          <a:p>
            <a:endParaRPr lang="es-ES"/>
          </a:p>
        </p:txBody>
      </p:sp>
      <p:sp>
        <p:nvSpPr>
          <p:cNvPr id="16479" name="Rectangle 103"/>
          <p:cNvSpPr>
            <a:spLocks noChangeArrowheads="1"/>
          </p:cNvSpPr>
          <p:nvPr/>
        </p:nvSpPr>
        <p:spPr bwMode="auto">
          <a:xfrm>
            <a:off x="1193800" y="6329363"/>
            <a:ext cx="2120900" cy="12700"/>
          </a:xfrm>
          <a:prstGeom prst="rect">
            <a:avLst/>
          </a:prstGeom>
          <a:solidFill>
            <a:srgbClr val="333399"/>
          </a:solidFill>
          <a:ln w="9525">
            <a:noFill/>
            <a:miter lim="800000"/>
            <a:headEnd/>
            <a:tailEnd/>
          </a:ln>
        </p:spPr>
        <p:txBody>
          <a:bodyPr/>
          <a:lstStyle/>
          <a:p>
            <a:endParaRPr lang="es-ES"/>
          </a:p>
        </p:txBody>
      </p:sp>
      <p:sp>
        <p:nvSpPr>
          <p:cNvPr id="16480" name="Rectangle 104"/>
          <p:cNvSpPr>
            <a:spLocks noChangeArrowheads="1"/>
          </p:cNvSpPr>
          <p:nvPr/>
        </p:nvSpPr>
        <p:spPr bwMode="auto">
          <a:xfrm>
            <a:off x="3300413" y="6329363"/>
            <a:ext cx="41275" cy="12700"/>
          </a:xfrm>
          <a:prstGeom prst="rect">
            <a:avLst/>
          </a:prstGeom>
          <a:solidFill>
            <a:srgbClr val="333399"/>
          </a:solidFill>
          <a:ln w="9525">
            <a:noFill/>
            <a:miter lim="800000"/>
            <a:headEnd/>
            <a:tailEnd/>
          </a:ln>
        </p:spPr>
        <p:txBody>
          <a:bodyPr/>
          <a:lstStyle/>
          <a:p>
            <a:endParaRPr lang="es-ES"/>
          </a:p>
        </p:txBody>
      </p:sp>
      <p:sp>
        <p:nvSpPr>
          <p:cNvPr id="16481" name="Rectangle 105"/>
          <p:cNvSpPr>
            <a:spLocks noChangeArrowheads="1"/>
          </p:cNvSpPr>
          <p:nvPr/>
        </p:nvSpPr>
        <p:spPr bwMode="auto">
          <a:xfrm>
            <a:off x="3300413" y="6356350"/>
            <a:ext cx="41275" cy="12700"/>
          </a:xfrm>
          <a:prstGeom prst="rect">
            <a:avLst/>
          </a:prstGeom>
          <a:solidFill>
            <a:srgbClr val="333399"/>
          </a:solidFill>
          <a:ln w="9525">
            <a:noFill/>
            <a:miter lim="800000"/>
            <a:headEnd/>
            <a:tailEnd/>
          </a:ln>
        </p:spPr>
        <p:txBody>
          <a:bodyPr/>
          <a:lstStyle/>
          <a:p>
            <a:endParaRPr lang="es-ES"/>
          </a:p>
        </p:txBody>
      </p:sp>
      <p:sp>
        <p:nvSpPr>
          <p:cNvPr id="16482" name="Rectangle 106"/>
          <p:cNvSpPr>
            <a:spLocks noChangeArrowheads="1"/>
          </p:cNvSpPr>
          <p:nvPr/>
        </p:nvSpPr>
        <p:spPr bwMode="auto">
          <a:xfrm>
            <a:off x="3341688" y="6356350"/>
            <a:ext cx="2311400" cy="12700"/>
          </a:xfrm>
          <a:prstGeom prst="rect">
            <a:avLst/>
          </a:prstGeom>
          <a:solidFill>
            <a:srgbClr val="333399"/>
          </a:solidFill>
          <a:ln w="9525">
            <a:noFill/>
            <a:miter lim="800000"/>
            <a:headEnd/>
            <a:tailEnd/>
          </a:ln>
        </p:spPr>
        <p:txBody>
          <a:bodyPr/>
          <a:lstStyle/>
          <a:p>
            <a:endParaRPr lang="es-ES"/>
          </a:p>
        </p:txBody>
      </p:sp>
      <p:sp>
        <p:nvSpPr>
          <p:cNvPr id="16483" name="Rectangle 107"/>
          <p:cNvSpPr>
            <a:spLocks noChangeArrowheads="1"/>
          </p:cNvSpPr>
          <p:nvPr/>
        </p:nvSpPr>
        <p:spPr bwMode="auto">
          <a:xfrm>
            <a:off x="3341688" y="6329363"/>
            <a:ext cx="2311400" cy="12700"/>
          </a:xfrm>
          <a:prstGeom prst="rect">
            <a:avLst/>
          </a:prstGeom>
          <a:solidFill>
            <a:srgbClr val="333399"/>
          </a:solidFill>
          <a:ln w="9525">
            <a:noFill/>
            <a:miter lim="800000"/>
            <a:headEnd/>
            <a:tailEnd/>
          </a:ln>
        </p:spPr>
        <p:txBody>
          <a:bodyPr/>
          <a:lstStyle/>
          <a:p>
            <a:endParaRPr lang="es-ES"/>
          </a:p>
        </p:txBody>
      </p:sp>
      <p:sp>
        <p:nvSpPr>
          <p:cNvPr id="16484" name="Rectangle 108"/>
          <p:cNvSpPr>
            <a:spLocks noChangeArrowheads="1"/>
          </p:cNvSpPr>
          <p:nvPr/>
        </p:nvSpPr>
        <p:spPr bwMode="auto">
          <a:xfrm>
            <a:off x="5638800" y="6329363"/>
            <a:ext cx="39688" cy="12700"/>
          </a:xfrm>
          <a:prstGeom prst="rect">
            <a:avLst/>
          </a:prstGeom>
          <a:solidFill>
            <a:srgbClr val="333399"/>
          </a:solidFill>
          <a:ln w="9525">
            <a:noFill/>
            <a:miter lim="800000"/>
            <a:headEnd/>
            <a:tailEnd/>
          </a:ln>
        </p:spPr>
        <p:txBody>
          <a:bodyPr/>
          <a:lstStyle/>
          <a:p>
            <a:endParaRPr lang="es-ES"/>
          </a:p>
        </p:txBody>
      </p:sp>
      <p:sp>
        <p:nvSpPr>
          <p:cNvPr id="16485" name="Rectangle 109"/>
          <p:cNvSpPr>
            <a:spLocks noChangeArrowheads="1"/>
          </p:cNvSpPr>
          <p:nvPr/>
        </p:nvSpPr>
        <p:spPr bwMode="auto">
          <a:xfrm>
            <a:off x="5638800" y="6356350"/>
            <a:ext cx="39688" cy="12700"/>
          </a:xfrm>
          <a:prstGeom prst="rect">
            <a:avLst/>
          </a:prstGeom>
          <a:solidFill>
            <a:srgbClr val="333399"/>
          </a:solidFill>
          <a:ln w="9525">
            <a:noFill/>
            <a:miter lim="800000"/>
            <a:headEnd/>
            <a:tailEnd/>
          </a:ln>
        </p:spPr>
        <p:txBody>
          <a:bodyPr/>
          <a:lstStyle/>
          <a:p>
            <a:endParaRPr lang="es-ES"/>
          </a:p>
        </p:txBody>
      </p:sp>
      <p:sp>
        <p:nvSpPr>
          <p:cNvPr id="16486" name="Rectangle 110"/>
          <p:cNvSpPr>
            <a:spLocks noChangeArrowheads="1"/>
          </p:cNvSpPr>
          <p:nvPr/>
        </p:nvSpPr>
        <p:spPr bwMode="auto">
          <a:xfrm>
            <a:off x="5678488" y="6356350"/>
            <a:ext cx="2424112" cy="12700"/>
          </a:xfrm>
          <a:prstGeom prst="rect">
            <a:avLst/>
          </a:prstGeom>
          <a:solidFill>
            <a:srgbClr val="333399"/>
          </a:solidFill>
          <a:ln w="9525">
            <a:noFill/>
            <a:miter lim="800000"/>
            <a:headEnd/>
            <a:tailEnd/>
          </a:ln>
        </p:spPr>
        <p:txBody>
          <a:bodyPr/>
          <a:lstStyle/>
          <a:p>
            <a:endParaRPr lang="es-ES"/>
          </a:p>
        </p:txBody>
      </p:sp>
      <p:sp>
        <p:nvSpPr>
          <p:cNvPr id="16487" name="Rectangle 111"/>
          <p:cNvSpPr>
            <a:spLocks noChangeArrowheads="1"/>
          </p:cNvSpPr>
          <p:nvPr/>
        </p:nvSpPr>
        <p:spPr bwMode="auto">
          <a:xfrm>
            <a:off x="5678488" y="6329363"/>
            <a:ext cx="2424112" cy="12700"/>
          </a:xfrm>
          <a:prstGeom prst="rect">
            <a:avLst/>
          </a:prstGeom>
          <a:solidFill>
            <a:srgbClr val="333399"/>
          </a:solidFill>
          <a:ln w="9525">
            <a:noFill/>
            <a:miter lim="800000"/>
            <a:headEnd/>
            <a:tailEnd/>
          </a:ln>
        </p:spPr>
        <p:txBody>
          <a:bodyPr/>
          <a:lstStyle/>
          <a:p>
            <a:endParaRPr lang="es-ES"/>
          </a:p>
        </p:txBody>
      </p:sp>
      <p:sp>
        <p:nvSpPr>
          <p:cNvPr id="16488" name="Rectangle 112"/>
          <p:cNvSpPr>
            <a:spLocks noChangeArrowheads="1"/>
          </p:cNvSpPr>
          <p:nvPr/>
        </p:nvSpPr>
        <p:spPr bwMode="auto">
          <a:xfrm>
            <a:off x="8128000" y="4992688"/>
            <a:ext cx="14288" cy="1336675"/>
          </a:xfrm>
          <a:prstGeom prst="rect">
            <a:avLst/>
          </a:prstGeom>
          <a:solidFill>
            <a:srgbClr val="333399"/>
          </a:solidFill>
          <a:ln w="9525">
            <a:noFill/>
            <a:miter lim="800000"/>
            <a:headEnd/>
            <a:tailEnd/>
          </a:ln>
        </p:spPr>
        <p:txBody>
          <a:bodyPr/>
          <a:lstStyle/>
          <a:p>
            <a:endParaRPr lang="es-ES"/>
          </a:p>
        </p:txBody>
      </p:sp>
      <p:sp>
        <p:nvSpPr>
          <p:cNvPr id="16489" name="Rectangle 113"/>
          <p:cNvSpPr>
            <a:spLocks noChangeArrowheads="1"/>
          </p:cNvSpPr>
          <p:nvPr/>
        </p:nvSpPr>
        <p:spPr bwMode="auto">
          <a:xfrm>
            <a:off x="8102600" y="4992688"/>
            <a:ext cx="12700" cy="1336675"/>
          </a:xfrm>
          <a:prstGeom prst="rect">
            <a:avLst/>
          </a:prstGeom>
          <a:solidFill>
            <a:srgbClr val="333399"/>
          </a:solidFill>
          <a:ln w="9525">
            <a:noFill/>
            <a:miter lim="800000"/>
            <a:headEnd/>
            <a:tailEnd/>
          </a:ln>
        </p:spPr>
        <p:txBody>
          <a:bodyPr/>
          <a:lstStyle/>
          <a:p>
            <a:endParaRPr lang="es-ES"/>
          </a:p>
        </p:txBody>
      </p:sp>
      <p:sp>
        <p:nvSpPr>
          <p:cNvPr id="16490" name="Rectangle 114"/>
          <p:cNvSpPr>
            <a:spLocks noChangeArrowheads="1"/>
          </p:cNvSpPr>
          <p:nvPr/>
        </p:nvSpPr>
        <p:spPr bwMode="auto">
          <a:xfrm>
            <a:off x="8128000" y="6329363"/>
            <a:ext cx="14288" cy="39687"/>
          </a:xfrm>
          <a:prstGeom prst="rect">
            <a:avLst/>
          </a:prstGeom>
          <a:solidFill>
            <a:srgbClr val="333399"/>
          </a:solidFill>
          <a:ln w="9525">
            <a:noFill/>
            <a:miter lim="800000"/>
            <a:headEnd/>
            <a:tailEnd/>
          </a:ln>
        </p:spPr>
        <p:txBody>
          <a:bodyPr/>
          <a:lstStyle/>
          <a:p>
            <a:endParaRPr lang="es-ES"/>
          </a:p>
        </p:txBody>
      </p:sp>
      <p:sp>
        <p:nvSpPr>
          <p:cNvPr id="16491" name="Rectangle 115"/>
          <p:cNvSpPr>
            <a:spLocks noChangeArrowheads="1"/>
          </p:cNvSpPr>
          <p:nvPr/>
        </p:nvSpPr>
        <p:spPr bwMode="auto">
          <a:xfrm>
            <a:off x="8102600" y="6356350"/>
            <a:ext cx="39688" cy="12700"/>
          </a:xfrm>
          <a:prstGeom prst="rect">
            <a:avLst/>
          </a:prstGeom>
          <a:solidFill>
            <a:srgbClr val="333399"/>
          </a:solidFill>
          <a:ln w="9525">
            <a:noFill/>
            <a:miter lim="800000"/>
            <a:headEnd/>
            <a:tailEnd/>
          </a:ln>
        </p:spPr>
        <p:txBody>
          <a:bodyPr/>
          <a:lstStyle/>
          <a:p>
            <a:endParaRPr lang="es-ES"/>
          </a:p>
        </p:txBody>
      </p:sp>
      <p:sp>
        <p:nvSpPr>
          <p:cNvPr id="16492" name="Rectangle 116"/>
          <p:cNvSpPr>
            <a:spLocks noChangeArrowheads="1"/>
          </p:cNvSpPr>
          <p:nvPr/>
        </p:nvSpPr>
        <p:spPr bwMode="auto">
          <a:xfrm>
            <a:off x="8102600" y="6329363"/>
            <a:ext cx="12700" cy="12700"/>
          </a:xfrm>
          <a:prstGeom prst="rect">
            <a:avLst/>
          </a:prstGeom>
          <a:solidFill>
            <a:srgbClr val="333399"/>
          </a:solidFill>
          <a:ln w="9525">
            <a:noFill/>
            <a:miter lim="800000"/>
            <a:headEnd/>
            <a:tailEnd/>
          </a:ln>
        </p:spPr>
        <p:txBody>
          <a:bodyPr/>
          <a:lstStyle/>
          <a:p>
            <a:endParaRPr lang="es-ES"/>
          </a:p>
        </p:txBody>
      </p:sp>
      <p:sp>
        <p:nvSpPr>
          <p:cNvPr id="16493" name="Rectangle 117"/>
          <p:cNvSpPr>
            <a:spLocks noChangeArrowheads="1"/>
          </p:cNvSpPr>
          <p:nvPr/>
        </p:nvSpPr>
        <p:spPr bwMode="auto">
          <a:xfrm>
            <a:off x="8102600" y="6329363"/>
            <a:ext cx="12700" cy="12700"/>
          </a:xfrm>
          <a:prstGeom prst="rect">
            <a:avLst/>
          </a:prstGeom>
          <a:solidFill>
            <a:srgbClr val="333399"/>
          </a:solidFill>
          <a:ln w="9525">
            <a:noFill/>
            <a:miter lim="800000"/>
            <a:headEnd/>
            <a:tailEnd/>
          </a:ln>
        </p:spPr>
        <p:txBody>
          <a:bodyPr/>
          <a:lstStyle/>
          <a:p>
            <a:endParaRPr lang="es-ES"/>
          </a:p>
        </p:txBody>
      </p:sp>
      <p:sp>
        <p:nvSpPr>
          <p:cNvPr id="16494" name="Rectangle 118"/>
          <p:cNvSpPr>
            <a:spLocks noChangeArrowheads="1"/>
          </p:cNvSpPr>
          <p:nvPr/>
        </p:nvSpPr>
        <p:spPr bwMode="auto">
          <a:xfrm>
            <a:off x="307975" y="6369050"/>
            <a:ext cx="53975" cy="258763"/>
          </a:xfrm>
          <a:prstGeom prst="rect">
            <a:avLst/>
          </a:prstGeom>
          <a:noFill/>
          <a:ln w="9525">
            <a:noFill/>
            <a:miter lim="800000"/>
            <a:headEnd/>
            <a:tailEnd/>
          </a:ln>
        </p:spPr>
        <p:txBody>
          <a:bodyPr wrap="none" lIns="0" tIns="0" rIns="0" bIns="0">
            <a:spAutoFit/>
          </a:bodyPr>
          <a:lstStyle/>
          <a:p>
            <a:r>
              <a:rPr lang="en-US" sz="1700">
                <a:solidFill>
                  <a:srgbClr val="000000"/>
                </a:solidFill>
                <a:latin typeface="Times New Roman" pitchFamily="18" charset="0"/>
              </a:rPr>
              <a:t> </a:t>
            </a:r>
            <a:endParaRPr lang="en-US"/>
          </a:p>
        </p:txBody>
      </p:sp>
      <p:sp>
        <p:nvSpPr>
          <p:cNvPr id="16495" name="Freeform 120"/>
          <p:cNvSpPr>
            <a:spLocks/>
          </p:cNvSpPr>
          <p:nvPr/>
        </p:nvSpPr>
        <p:spPr bwMode="auto">
          <a:xfrm>
            <a:off x="3592513" y="3352800"/>
            <a:ext cx="2427287" cy="1371600"/>
          </a:xfrm>
          <a:custGeom>
            <a:avLst/>
            <a:gdLst>
              <a:gd name="T0" fmla="*/ 2147483647 w 1310"/>
              <a:gd name="T1" fmla="*/ 0 h 763"/>
              <a:gd name="T2" fmla="*/ 2147483647 w 1310"/>
              <a:gd name="T3" fmla="*/ 2147483647 h 763"/>
              <a:gd name="T4" fmla="*/ 2147483647 w 1310"/>
              <a:gd name="T5" fmla="*/ 2147483647 h 763"/>
              <a:gd name="T6" fmla="*/ 2147483647 w 1310"/>
              <a:gd name="T7" fmla="*/ 2147483647 h 763"/>
              <a:gd name="T8" fmla="*/ 2147483647 w 1310"/>
              <a:gd name="T9" fmla="*/ 2147483647 h 763"/>
              <a:gd name="T10" fmla="*/ 2147483647 w 1310"/>
              <a:gd name="T11" fmla="*/ 2147483647 h 763"/>
              <a:gd name="T12" fmla="*/ 2147483647 w 1310"/>
              <a:gd name="T13" fmla="*/ 2147483647 h 763"/>
              <a:gd name="T14" fmla="*/ 2147483647 w 1310"/>
              <a:gd name="T15" fmla="*/ 2147483647 h 763"/>
              <a:gd name="T16" fmla="*/ 2147483647 w 1310"/>
              <a:gd name="T17" fmla="*/ 2147483647 h 763"/>
              <a:gd name="T18" fmla="*/ 2147483647 w 1310"/>
              <a:gd name="T19" fmla="*/ 2147483647 h 763"/>
              <a:gd name="T20" fmla="*/ 0 w 1310"/>
              <a:gd name="T21" fmla="*/ 2147483647 h 763"/>
              <a:gd name="T22" fmla="*/ 2147483647 w 1310"/>
              <a:gd name="T23" fmla="*/ 2147483647 h 763"/>
              <a:gd name="T24" fmla="*/ 2147483647 w 1310"/>
              <a:gd name="T25" fmla="*/ 2147483647 h 763"/>
              <a:gd name="T26" fmla="*/ 2147483647 w 1310"/>
              <a:gd name="T27" fmla="*/ 2147483647 h 763"/>
              <a:gd name="T28" fmla="*/ 2147483647 w 1310"/>
              <a:gd name="T29" fmla="*/ 2147483647 h 763"/>
              <a:gd name="T30" fmla="*/ 2147483647 w 1310"/>
              <a:gd name="T31" fmla="*/ 2147483647 h 763"/>
              <a:gd name="T32" fmla="*/ 2147483647 w 1310"/>
              <a:gd name="T33" fmla="*/ 2147483647 h 763"/>
              <a:gd name="T34" fmla="*/ 2147483647 w 1310"/>
              <a:gd name="T35" fmla="*/ 2147483647 h 763"/>
              <a:gd name="T36" fmla="*/ 2147483647 w 1310"/>
              <a:gd name="T37" fmla="*/ 2147483647 h 763"/>
              <a:gd name="T38" fmla="*/ 2147483647 w 1310"/>
              <a:gd name="T39" fmla="*/ 2147483647 h 763"/>
              <a:gd name="T40" fmla="*/ 2147483647 w 1310"/>
              <a:gd name="T41" fmla="*/ 2147483647 h 763"/>
              <a:gd name="T42" fmla="*/ 2147483647 w 1310"/>
              <a:gd name="T43" fmla="*/ 2147483647 h 763"/>
              <a:gd name="T44" fmla="*/ 2147483647 w 1310"/>
              <a:gd name="T45" fmla="*/ 2147483647 h 763"/>
              <a:gd name="T46" fmla="*/ 2147483647 w 1310"/>
              <a:gd name="T47" fmla="*/ 2147483647 h 763"/>
              <a:gd name="T48" fmla="*/ 2147483647 w 1310"/>
              <a:gd name="T49" fmla="*/ 2147483647 h 763"/>
              <a:gd name="T50" fmla="*/ 2147483647 w 1310"/>
              <a:gd name="T51" fmla="*/ 2147483647 h 763"/>
              <a:gd name="T52" fmla="*/ 2147483647 w 1310"/>
              <a:gd name="T53" fmla="*/ 2147483647 h 763"/>
              <a:gd name="T54" fmla="*/ 2147483647 w 1310"/>
              <a:gd name="T55" fmla="*/ 2147483647 h 763"/>
              <a:gd name="T56" fmla="*/ 2147483647 w 1310"/>
              <a:gd name="T57" fmla="*/ 2147483647 h 763"/>
              <a:gd name="T58" fmla="*/ 2147483647 w 1310"/>
              <a:gd name="T59" fmla="*/ 2147483647 h 763"/>
              <a:gd name="T60" fmla="*/ 2147483647 w 1310"/>
              <a:gd name="T61" fmla="*/ 2147483647 h 763"/>
              <a:gd name="T62" fmla="*/ 2147483647 w 1310"/>
              <a:gd name="T63" fmla="*/ 2147483647 h 763"/>
              <a:gd name="T64" fmla="*/ 2147483647 w 1310"/>
              <a:gd name="T65" fmla="*/ 2147483647 h 763"/>
              <a:gd name="T66" fmla="*/ 2147483647 w 1310"/>
              <a:gd name="T67" fmla="*/ 2147483647 h 763"/>
              <a:gd name="T68" fmla="*/ 2147483647 w 1310"/>
              <a:gd name="T69" fmla="*/ 2147483647 h 763"/>
              <a:gd name="T70" fmla="*/ 2147483647 w 1310"/>
              <a:gd name="T71" fmla="*/ 2147483647 h 763"/>
              <a:gd name="T72" fmla="*/ 2147483647 w 1310"/>
              <a:gd name="T73" fmla="*/ 2147483647 h 763"/>
              <a:gd name="T74" fmla="*/ 2147483647 w 1310"/>
              <a:gd name="T75" fmla="*/ 2147483647 h 763"/>
              <a:gd name="T76" fmla="*/ 2147483647 w 1310"/>
              <a:gd name="T77" fmla="*/ 2147483647 h 763"/>
              <a:gd name="T78" fmla="*/ 2147483647 w 1310"/>
              <a:gd name="T79" fmla="*/ 2147483647 h 763"/>
              <a:gd name="T80" fmla="*/ 2147483647 w 1310"/>
              <a:gd name="T81" fmla="*/ 2147483647 h 763"/>
              <a:gd name="T82" fmla="*/ 2147483647 w 1310"/>
              <a:gd name="T83" fmla="*/ 2147483647 h 763"/>
              <a:gd name="T84" fmla="*/ 2147483647 w 1310"/>
              <a:gd name="T85" fmla="*/ 0 h 7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0"/>
              <a:gd name="T130" fmla="*/ 0 h 763"/>
              <a:gd name="T131" fmla="*/ 1310 w 1310"/>
              <a:gd name="T132" fmla="*/ 763 h 7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0" h="763">
                <a:moveTo>
                  <a:pt x="656" y="0"/>
                </a:moveTo>
                <a:lnTo>
                  <a:pt x="622" y="0"/>
                </a:lnTo>
                <a:lnTo>
                  <a:pt x="589" y="0"/>
                </a:lnTo>
                <a:lnTo>
                  <a:pt x="555" y="2"/>
                </a:lnTo>
                <a:lnTo>
                  <a:pt x="521" y="5"/>
                </a:lnTo>
                <a:lnTo>
                  <a:pt x="491" y="11"/>
                </a:lnTo>
                <a:lnTo>
                  <a:pt x="460" y="16"/>
                </a:lnTo>
                <a:lnTo>
                  <a:pt x="429" y="22"/>
                </a:lnTo>
                <a:lnTo>
                  <a:pt x="401" y="30"/>
                </a:lnTo>
                <a:lnTo>
                  <a:pt x="370" y="35"/>
                </a:lnTo>
                <a:lnTo>
                  <a:pt x="342" y="44"/>
                </a:lnTo>
                <a:lnTo>
                  <a:pt x="317" y="54"/>
                </a:lnTo>
                <a:lnTo>
                  <a:pt x="289" y="63"/>
                </a:lnTo>
                <a:lnTo>
                  <a:pt x="263" y="74"/>
                </a:lnTo>
                <a:lnTo>
                  <a:pt x="238" y="85"/>
                </a:lnTo>
                <a:lnTo>
                  <a:pt x="216" y="98"/>
                </a:lnTo>
                <a:lnTo>
                  <a:pt x="193" y="109"/>
                </a:lnTo>
                <a:lnTo>
                  <a:pt x="171" y="123"/>
                </a:lnTo>
                <a:lnTo>
                  <a:pt x="148" y="137"/>
                </a:lnTo>
                <a:lnTo>
                  <a:pt x="132" y="153"/>
                </a:lnTo>
                <a:lnTo>
                  <a:pt x="112" y="167"/>
                </a:lnTo>
                <a:lnTo>
                  <a:pt x="95" y="183"/>
                </a:lnTo>
                <a:lnTo>
                  <a:pt x="78" y="199"/>
                </a:lnTo>
                <a:lnTo>
                  <a:pt x="64" y="216"/>
                </a:lnTo>
                <a:lnTo>
                  <a:pt x="53" y="232"/>
                </a:lnTo>
                <a:lnTo>
                  <a:pt x="39" y="249"/>
                </a:lnTo>
                <a:lnTo>
                  <a:pt x="31" y="268"/>
                </a:lnTo>
                <a:lnTo>
                  <a:pt x="22" y="284"/>
                </a:lnTo>
                <a:lnTo>
                  <a:pt x="14" y="303"/>
                </a:lnTo>
                <a:lnTo>
                  <a:pt x="8" y="323"/>
                </a:lnTo>
                <a:lnTo>
                  <a:pt x="2" y="342"/>
                </a:lnTo>
                <a:lnTo>
                  <a:pt x="2" y="361"/>
                </a:lnTo>
                <a:lnTo>
                  <a:pt x="0" y="380"/>
                </a:lnTo>
                <a:lnTo>
                  <a:pt x="2" y="399"/>
                </a:lnTo>
                <a:lnTo>
                  <a:pt x="2" y="418"/>
                </a:lnTo>
                <a:lnTo>
                  <a:pt x="8" y="437"/>
                </a:lnTo>
                <a:lnTo>
                  <a:pt x="14" y="457"/>
                </a:lnTo>
                <a:lnTo>
                  <a:pt x="22" y="476"/>
                </a:lnTo>
                <a:lnTo>
                  <a:pt x="31" y="495"/>
                </a:lnTo>
                <a:lnTo>
                  <a:pt x="39" y="511"/>
                </a:lnTo>
                <a:lnTo>
                  <a:pt x="53" y="528"/>
                </a:lnTo>
                <a:lnTo>
                  <a:pt x="64" y="547"/>
                </a:lnTo>
                <a:lnTo>
                  <a:pt x="78" y="563"/>
                </a:lnTo>
                <a:lnTo>
                  <a:pt x="95" y="580"/>
                </a:lnTo>
                <a:lnTo>
                  <a:pt x="112" y="593"/>
                </a:lnTo>
                <a:lnTo>
                  <a:pt x="132" y="610"/>
                </a:lnTo>
                <a:lnTo>
                  <a:pt x="148" y="624"/>
                </a:lnTo>
                <a:lnTo>
                  <a:pt x="171" y="637"/>
                </a:lnTo>
                <a:lnTo>
                  <a:pt x="193" y="651"/>
                </a:lnTo>
                <a:lnTo>
                  <a:pt x="216" y="665"/>
                </a:lnTo>
                <a:lnTo>
                  <a:pt x="238" y="675"/>
                </a:lnTo>
                <a:lnTo>
                  <a:pt x="263" y="686"/>
                </a:lnTo>
                <a:lnTo>
                  <a:pt x="289" y="697"/>
                </a:lnTo>
                <a:lnTo>
                  <a:pt x="317" y="708"/>
                </a:lnTo>
                <a:lnTo>
                  <a:pt x="342" y="717"/>
                </a:lnTo>
                <a:lnTo>
                  <a:pt x="370" y="725"/>
                </a:lnTo>
                <a:lnTo>
                  <a:pt x="401" y="733"/>
                </a:lnTo>
                <a:lnTo>
                  <a:pt x="429" y="738"/>
                </a:lnTo>
                <a:lnTo>
                  <a:pt x="460" y="744"/>
                </a:lnTo>
                <a:lnTo>
                  <a:pt x="491" y="749"/>
                </a:lnTo>
                <a:lnTo>
                  <a:pt x="521" y="755"/>
                </a:lnTo>
                <a:lnTo>
                  <a:pt x="555" y="758"/>
                </a:lnTo>
                <a:lnTo>
                  <a:pt x="589" y="760"/>
                </a:lnTo>
                <a:lnTo>
                  <a:pt x="622" y="763"/>
                </a:lnTo>
                <a:lnTo>
                  <a:pt x="656" y="763"/>
                </a:lnTo>
                <a:lnTo>
                  <a:pt x="690" y="763"/>
                </a:lnTo>
                <a:lnTo>
                  <a:pt x="721" y="760"/>
                </a:lnTo>
                <a:lnTo>
                  <a:pt x="754" y="758"/>
                </a:lnTo>
                <a:lnTo>
                  <a:pt x="788" y="755"/>
                </a:lnTo>
                <a:lnTo>
                  <a:pt x="819" y="749"/>
                </a:lnTo>
                <a:lnTo>
                  <a:pt x="850" y="744"/>
                </a:lnTo>
                <a:lnTo>
                  <a:pt x="881" y="738"/>
                </a:lnTo>
                <a:lnTo>
                  <a:pt x="909" y="733"/>
                </a:lnTo>
                <a:lnTo>
                  <a:pt x="939" y="725"/>
                </a:lnTo>
                <a:lnTo>
                  <a:pt x="968" y="717"/>
                </a:lnTo>
                <a:lnTo>
                  <a:pt x="996" y="708"/>
                </a:lnTo>
                <a:lnTo>
                  <a:pt x="1021" y="697"/>
                </a:lnTo>
                <a:lnTo>
                  <a:pt x="1046" y="686"/>
                </a:lnTo>
                <a:lnTo>
                  <a:pt x="1071" y="675"/>
                </a:lnTo>
                <a:lnTo>
                  <a:pt x="1094" y="665"/>
                </a:lnTo>
                <a:lnTo>
                  <a:pt x="1119" y="651"/>
                </a:lnTo>
                <a:lnTo>
                  <a:pt x="1139" y="637"/>
                </a:lnTo>
                <a:lnTo>
                  <a:pt x="1161" y="624"/>
                </a:lnTo>
                <a:lnTo>
                  <a:pt x="1181" y="610"/>
                </a:lnTo>
                <a:lnTo>
                  <a:pt x="1198" y="593"/>
                </a:lnTo>
                <a:lnTo>
                  <a:pt x="1214" y="580"/>
                </a:lnTo>
                <a:lnTo>
                  <a:pt x="1231" y="563"/>
                </a:lnTo>
                <a:lnTo>
                  <a:pt x="1245" y="547"/>
                </a:lnTo>
                <a:lnTo>
                  <a:pt x="1259" y="528"/>
                </a:lnTo>
                <a:lnTo>
                  <a:pt x="1270" y="511"/>
                </a:lnTo>
                <a:lnTo>
                  <a:pt x="1279" y="495"/>
                </a:lnTo>
                <a:lnTo>
                  <a:pt x="1290" y="476"/>
                </a:lnTo>
                <a:lnTo>
                  <a:pt x="1296" y="457"/>
                </a:lnTo>
                <a:lnTo>
                  <a:pt x="1301" y="437"/>
                </a:lnTo>
                <a:lnTo>
                  <a:pt x="1307" y="418"/>
                </a:lnTo>
                <a:lnTo>
                  <a:pt x="1310" y="399"/>
                </a:lnTo>
                <a:lnTo>
                  <a:pt x="1310" y="380"/>
                </a:lnTo>
                <a:lnTo>
                  <a:pt x="1310" y="361"/>
                </a:lnTo>
                <a:lnTo>
                  <a:pt x="1307" y="342"/>
                </a:lnTo>
                <a:lnTo>
                  <a:pt x="1301" y="323"/>
                </a:lnTo>
                <a:lnTo>
                  <a:pt x="1296" y="303"/>
                </a:lnTo>
                <a:lnTo>
                  <a:pt x="1290" y="284"/>
                </a:lnTo>
                <a:lnTo>
                  <a:pt x="1279" y="268"/>
                </a:lnTo>
                <a:lnTo>
                  <a:pt x="1270" y="249"/>
                </a:lnTo>
                <a:lnTo>
                  <a:pt x="1259" y="232"/>
                </a:lnTo>
                <a:lnTo>
                  <a:pt x="1245" y="216"/>
                </a:lnTo>
                <a:lnTo>
                  <a:pt x="1231" y="199"/>
                </a:lnTo>
                <a:lnTo>
                  <a:pt x="1214" y="183"/>
                </a:lnTo>
                <a:lnTo>
                  <a:pt x="1198" y="167"/>
                </a:lnTo>
                <a:lnTo>
                  <a:pt x="1181" y="153"/>
                </a:lnTo>
                <a:lnTo>
                  <a:pt x="1161" y="137"/>
                </a:lnTo>
                <a:lnTo>
                  <a:pt x="1139" y="123"/>
                </a:lnTo>
                <a:lnTo>
                  <a:pt x="1119" y="109"/>
                </a:lnTo>
                <a:lnTo>
                  <a:pt x="1094" y="98"/>
                </a:lnTo>
                <a:lnTo>
                  <a:pt x="1071" y="85"/>
                </a:lnTo>
                <a:lnTo>
                  <a:pt x="1046" y="74"/>
                </a:lnTo>
                <a:lnTo>
                  <a:pt x="1021" y="63"/>
                </a:lnTo>
                <a:lnTo>
                  <a:pt x="996" y="54"/>
                </a:lnTo>
                <a:lnTo>
                  <a:pt x="968" y="44"/>
                </a:lnTo>
                <a:lnTo>
                  <a:pt x="939" y="35"/>
                </a:lnTo>
                <a:lnTo>
                  <a:pt x="909" y="30"/>
                </a:lnTo>
                <a:lnTo>
                  <a:pt x="881" y="22"/>
                </a:lnTo>
                <a:lnTo>
                  <a:pt x="850" y="16"/>
                </a:lnTo>
                <a:lnTo>
                  <a:pt x="819" y="11"/>
                </a:lnTo>
                <a:lnTo>
                  <a:pt x="788" y="5"/>
                </a:lnTo>
                <a:lnTo>
                  <a:pt x="754" y="2"/>
                </a:lnTo>
                <a:lnTo>
                  <a:pt x="721" y="0"/>
                </a:lnTo>
                <a:lnTo>
                  <a:pt x="690" y="0"/>
                </a:lnTo>
                <a:lnTo>
                  <a:pt x="656" y="0"/>
                </a:lnTo>
              </a:path>
            </a:pathLst>
          </a:custGeom>
          <a:noFill/>
          <a:ln w="12700">
            <a:solidFill>
              <a:srgbClr val="000000"/>
            </a:solidFill>
            <a:round/>
            <a:headEnd/>
            <a:tailEnd/>
          </a:ln>
        </p:spPr>
        <p:txBody>
          <a:bodyPr/>
          <a:lstStyle/>
          <a:p>
            <a:endParaRPr lang="es-ES"/>
          </a:p>
        </p:txBody>
      </p:sp>
      <p:grpSp>
        <p:nvGrpSpPr>
          <p:cNvPr id="16496" name="Group 133"/>
          <p:cNvGrpSpPr>
            <a:grpSpLocks/>
          </p:cNvGrpSpPr>
          <p:nvPr/>
        </p:nvGrpSpPr>
        <p:grpSpPr bwMode="auto">
          <a:xfrm>
            <a:off x="3592513" y="3352800"/>
            <a:ext cx="2427287" cy="1371600"/>
            <a:chOff x="2119" y="2160"/>
            <a:chExt cx="1529" cy="864"/>
          </a:xfrm>
        </p:grpSpPr>
        <p:sp>
          <p:nvSpPr>
            <p:cNvPr id="16497" name="Freeform 119"/>
            <p:cNvSpPr>
              <a:spLocks/>
            </p:cNvSpPr>
            <p:nvPr/>
          </p:nvSpPr>
          <p:spPr bwMode="auto">
            <a:xfrm>
              <a:off x="2119" y="2160"/>
              <a:ext cx="1529" cy="864"/>
            </a:xfrm>
            <a:custGeom>
              <a:avLst/>
              <a:gdLst>
                <a:gd name="T0" fmla="*/ 936 w 1310"/>
                <a:gd name="T1" fmla="*/ 0 h 763"/>
                <a:gd name="T2" fmla="*/ 781 w 1310"/>
                <a:gd name="T3" fmla="*/ 16 h 763"/>
                <a:gd name="T4" fmla="*/ 637 w 1310"/>
                <a:gd name="T5" fmla="*/ 44 h 763"/>
                <a:gd name="T6" fmla="*/ 504 w 1310"/>
                <a:gd name="T7" fmla="*/ 78 h 763"/>
                <a:gd name="T8" fmla="*/ 378 w 1310"/>
                <a:gd name="T9" fmla="*/ 123 h 763"/>
                <a:gd name="T10" fmla="*/ 272 w 1310"/>
                <a:gd name="T11" fmla="*/ 178 h 763"/>
                <a:gd name="T12" fmla="*/ 179 w 1310"/>
                <a:gd name="T13" fmla="*/ 242 h 763"/>
                <a:gd name="T14" fmla="*/ 103 w 1310"/>
                <a:gd name="T15" fmla="*/ 314 h 763"/>
                <a:gd name="T16" fmla="*/ 49 w 1310"/>
                <a:gd name="T17" fmla="*/ 388 h 763"/>
                <a:gd name="T18" fmla="*/ 13 w 1310"/>
                <a:gd name="T19" fmla="*/ 469 h 763"/>
                <a:gd name="T20" fmla="*/ 0 w 1310"/>
                <a:gd name="T21" fmla="*/ 551 h 763"/>
                <a:gd name="T22" fmla="*/ 13 w 1310"/>
                <a:gd name="T23" fmla="*/ 635 h 763"/>
                <a:gd name="T24" fmla="*/ 49 w 1310"/>
                <a:gd name="T25" fmla="*/ 719 h 763"/>
                <a:gd name="T26" fmla="*/ 103 w 1310"/>
                <a:gd name="T27" fmla="*/ 794 h 763"/>
                <a:gd name="T28" fmla="*/ 179 w 1310"/>
                <a:gd name="T29" fmla="*/ 861 h 763"/>
                <a:gd name="T30" fmla="*/ 272 w 1310"/>
                <a:gd name="T31" fmla="*/ 924 h 763"/>
                <a:gd name="T32" fmla="*/ 378 w 1310"/>
                <a:gd name="T33" fmla="*/ 980 h 763"/>
                <a:gd name="T34" fmla="*/ 504 w 1310"/>
                <a:gd name="T35" fmla="*/ 1028 h 763"/>
                <a:gd name="T36" fmla="*/ 637 w 1310"/>
                <a:gd name="T37" fmla="*/ 1064 h 763"/>
                <a:gd name="T38" fmla="*/ 781 w 1310"/>
                <a:gd name="T39" fmla="*/ 1087 h 763"/>
                <a:gd name="T40" fmla="*/ 936 w 1310"/>
                <a:gd name="T41" fmla="*/ 1104 h 763"/>
                <a:gd name="T42" fmla="*/ 1097 w 1310"/>
                <a:gd name="T43" fmla="*/ 1107 h 763"/>
                <a:gd name="T44" fmla="*/ 1254 w 1310"/>
                <a:gd name="T45" fmla="*/ 1096 h 763"/>
                <a:gd name="T46" fmla="*/ 1401 w 1310"/>
                <a:gd name="T47" fmla="*/ 1072 h 763"/>
                <a:gd name="T48" fmla="*/ 1540 w 1310"/>
                <a:gd name="T49" fmla="*/ 1041 h 763"/>
                <a:gd name="T50" fmla="*/ 1663 w 1310"/>
                <a:gd name="T51" fmla="*/ 996 h 763"/>
                <a:gd name="T52" fmla="*/ 1779 w 1310"/>
                <a:gd name="T53" fmla="*/ 946 h 763"/>
                <a:gd name="T54" fmla="*/ 1877 w 1310"/>
                <a:gd name="T55" fmla="*/ 886 h 763"/>
                <a:gd name="T56" fmla="*/ 1957 w 1310"/>
                <a:gd name="T57" fmla="*/ 818 h 763"/>
                <a:gd name="T58" fmla="*/ 2019 w 1310"/>
                <a:gd name="T59" fmla="*/ 743 h 763"/>
                <a:gd name="T60" fmla="*/ 2061 w 1310"/>
                <a:gd name="T61" fmla="*/ 662 h 763"/>
                <a:gd name="T62" fmla="*/ 2083 w 1310"/>
                <a:gd name="T63" fmla="*/ 580 h 763"/>
                <a:gd name="T64" fmla="*/ 2078 w 1310"/>
                <a:gd name="T65" fmla="*/ 496 h 763"/>
                <a:gd name="T66" fmla="*/ 2052 w 1310"/>
                <a:gd name="T67" fmla="*/ 413 h 763"/>
                <a:gd name="T68" fmla="*/ 2002 w 1310"/>
                <a:gd name="T69" fmla="*/ 337 h 763"/>
                <a:gd name="T70" fmla="*/ 1931 w 1310"/>
                <a:gd name="T71" fmla="*/ 265 h 763"/>
                <a:gd name="T72" fmla="*/ 1846 w 1310"/>
                <a:gd name="T73" fmla="*/ 199 h 763"/>
                <a:gd name="T74" fmla="*/ 1739 w 1310"/>
                <a:gd name="T75" fmla="*/ 143 h 763"/>
                <a:gd name="T76" fmla="*/ 1624 w 1310"/>
                <a:gd name="T77" fmla="*/ 91 h 763"/>
                <a:gd name="T78" fmla="*/ 1493 w 1310"/>
                <a:gd name="T79" fmla="*/ 51 h 763"/>
                <a:gd name="T80" fmla="*/ 1352 w 1310"/>
                <a:gd name="T81" fmla="*/ 23 h 763"/>
                <a:gd name="T82" fmla="*/ 1199 w 1310"/>
                <a:gd name="T83" fmla="*/ 2 h 763"/>
                <a:gd name="T84" fmla="*/ 1043 w 1310"/>
                <a:gd name="T85" fmla="*/ 0 h 76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10"/>
                <a:gd name="T130" fmla="*/ 0 h 763"/>
                <a:gd name="T131" fmla="*/ 1310 w 1310"/>
                <a:gd name="T132" fmla="*/ 763 h 76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10" h="763">
                  <a:moveTo>
                    <a:pt x="656" y="0"/>
                  </a:moveTo>
                  <a:lnTo>
                    <a:pt x="622" y="0"/>
                  </a:lnTo>
                  <a:lnTo>
                    <a:pt x="589" y="0"/>
                  </a:lnTo>
                  <a:lnTo>
                    <a:pt x="555" y="2"/>
                  </a:lnTo>
                  <a:lnTo>
                    <a:pt x="521" y="5"/>
                  </a:lnTo>
                  <a:lnTo>
                    <a:pt x="491" y="11"/>
                  </a:lnTo>
                  <a:lnTo>
                    <a:pt x="460" y="16"/>
                  </a:lnTo>
                  <a:lnTo>
                    <a:pt x="429" y="22"/>
                  </a:lnTo>
                  <a:lnTo>
                    <a:pt x="401" y="30"/>
                  </a:lnTo>
                  <a:lnTo>
                    <a:pt x="370" y="35"/>
                  </a:lnTo>
                  <a:lnTo>
                    <a:pt x="342" y="44"/>
                  </a:lnTo>
                  <a:lnTo>
                    <a:pt x="317" y="54"/>
                  </a:lnTo>
                  <a:lnTo>
                    <a:pt x="289" y="63"/>
                  </a:lnTo>
                  <a:lnTo>
                    <a:pt x="263" y="74"/>
                  </a:lnTo>
                  <a:lnTo>
                    <a:pt x="238" y="85"/>
                  </a:lnTo>
                  <a:lnTo>
                    <a:pt x="216" y="98"/>
                  </a:lnTo>
                  <a:lnTo>
                    <a:pt x="193" y="109"/>
                  </a:lnTo>
                  <a:lnTo>
                    <a:pt x="171" y="123"/>
                  </a:lnTo>
                  <a:lnTo>
                    <a:pt x="148" y="137"/>
                  </a:lnTo>
                  <a:lnTo>
                    <a:pt x="132" y="153"/>
                  </a:lnTo>
                  <a:lnTo>
                    <a:pt x="112" y="167"/>
                  </a:lnTo>
                  <a:lnTo>
                    <a:pt x="95" y="183"/>
                  </a:lnTo>
                  <a:lnTo>
                    <a:pt x="78" y="199"/>
                  </a:lnTo>
                  <a:lnTo>
                    <a:pt x="64" y="216"/>
                  </a:lnTo>
                  <a:lnTo>
                    <a:pt x="53" y="232"/>
                  </a:lnTo>
                  <a:lnTo>
                    <a:pt x="39" y="249"/>
                  </a:lnTo>
                  <a:lnTo>
                    <a:pt x="31" y="268"/>
                  </a:lnTo>
                  <a:lnTo>
                    <a:pt x="22" y="284"/>
                  </a:lnTo>
                  <a:lnTo>
                    <a:pt x="14" y="303"/>
                  </a:lnTo>
                  <a:lnTo>
                    <a:pt x="8" y="323"/>
                  </a:lnTo>
                  <a:lnTo>
                    <a:pt x="2" y="342"/>
                  </a:lnTo>
                  <a:lnTo>
                    <a:pt x="2" y="361"/>
                  </a:lnTo>
                  <a:lnTo>
                    <a:pt x="0" y="380"/>
                  </a:lnTo>
                  <a:lnTo>
                    <a:pt x="2" y="399"/>
                  </a:lnTo>
                  <a:lnTo>
                    <a:pt x="2" y="418"/>
                  </a:lnTo>
                  <a:lnTo>
                    <a:pt x="8" y="437"/>
                  </a:lnTo>
                  <a:lnTo>
                    <a:pt x="14" y="457"/>
                  </a:lnTo>
                  <a:lnTo>
                    <a:pt x="22" y="476"/>
                  </a:lnTo>
                  <a:lnTo>
                    <a:pt x="31" y="495"/>
                  </a:lnTo>
                  <a:lnTo>
                    <a:pt x="39" y="511"/>
                  </a:lnTo>
                  <a:lnTo>
                    <a:pt x="53" y="528"/>
                  </a:lnTo>
                  <a:lnTo>
                    <a:pt x="64" y="547"/>
                  </a:lnTo>
                  <a:lnTo>
                    <a:pt x="78" y="563"/>
                  </a:lnTo>
                  <a:lnTo>
                    <a:pt x="95" y="580"/>
                  </a:lnTo>
                  <a:lnTo>
                    <a:pt x="112" y="593"/>
                  </a:lnTo>
                  <a:lnTo>
                    <a:pt x="132" y="610"/>
                  </a:lnTo>
                  <a:lnTo>
                    <a:pt x="148" y="624"/>
                  </a:lnTo>
                  <a:lnTo>
                    <a:pt x="171" y="637"/>
                  </a:lnTo>
                  <a:lnTo>
                    <a:pt x="193" y="651"/>
                  </a:lnTo>
                  <a:lnTo>
                    <a:pt x="216" y="665"/>
                  </a:lnTo>
                  <a:lnTo>
                    <a:pt x="238" y="675"/>
                  </a:lnTo>
                  <a:lnTo>
                    <a:pt x="263" y="686"/>
                  </a:lnTo>
                  <a:lnTo>
                    <a:pt x="289" y="697"/>
                  </a:lnTo>
                  <a:lnTo>
                    <a:pt x="317" y="708"/>
                  </a:lnTo>
                  <a:lnTo>
                    <a:pt x="342" y="717"/>
                  </a:lnTo>
                  <a:lnTo>
                    <a:pt x="370" y="725"/>
                  </a:lnTo>
                  <a:lnTo>
                    <a:pt x="401" y="733"/>
                  </a:lnTo>
                  <a:lnTo>
                    <a:pt x="429" y="738"/>
                  </a:lnTo>
                  <a:lnTo>
                    <a:pt x="460" y="744"/>
                  </a:lnTo>
                  <a:lnTo>
                    <a:pt x="491" y="749"/>
                  </a:lnTo>
                  <a:lnTo>
                    <a:pt x="521" y="755"/>
                  </a:lnTo>
                  <a:lnTo>
                    <a:pt x="555" y="758"/>
                  </a:lnTo>
                  <a:lnTo>
                    <a:pt x="589" y="760"/>
                  </a:lnTo>
                  <a:lnTo>
                    <a:pt x="622" y="763"/>
                  </a:lnTo>
                  <a:lnTo>
                    <a:pt x="656" y="763"/>
                  </a:lnTo>
                  <a:lnTo>
                    <a:pt x="690" y="763"/>
                  </a:lnTo>
                  <a:lnTo>
                    <a:pt x="721" y="760"/>
                  </a:lnTo>
                  <a:lnTo>
                    <a:pt x="754" y="758"/>
                  </a:lnTo>
                  <a:lnTo>
                    <a:pt x="788" y="755"/>
                  </a:lnTo>
                  <a:lnTo>
                    <a:pt x="819" y="749"/>
                  </a:lnTo>
                  <a:lnTo>
                    <a:pt x="850" y="744"/>
                  </a:lnTo>
                  <a:lnTo>
                    <a:pt x="881" y="738"/>
                  </a:lnTo>
                  <a:lnTo>
                    <a:pt x="909" y="733"/>
                  </a:lnTo>
                  <a:lnTo>
                    <a:pt x="939" y="725"/>
                  </a:lnTo>
                  <a:lnTo>
                    <a:pt x="968" y="717"/>
                  </a:lnTo>
                  <a:lnTo>
                    <a:pt x="996" y="708"/>
                  </a:lnTo>
                  <a:lnTo>
                    <a:pt x="1021" y="697"/>
                  </a:lnTo>
                  <a:lnTo>
                    <a:pt x="1046" y="686"/>
                  </a:lnTo>
                  <a:lnTo>
                    <a:pt x="1071" y="675"/>
                  </a:lnTo>
                  <a:lnTo>
                    <a:pt x="1094" y="665"/>
                  </a:lnTo>
                  <a:lnTo>
                    <a:pt x="1119" y="651"/>
                  </a:lnTo>
                  <a:lnTo>
                    <a:pt x="1139" y="637"/>
                  </a:lnTo>
                  <a:lnTo>
                    <a:pt x="1161" y="624"/>
                  </a:lnTo>
                  <a:lnTo>
                    <a:pt x="1181" y="610"/>
                  </a:lnTo>
                  <a:lnTo>
                    <a:pt x="1198" y="593"/>
                  </a:lnTo>
                  <a:lnTo>
                    <a:pt x="1214" y="580"/>
                  </a:lnTo>
                  <a:lnTo>
                    <a:pt x="1231" y="563"/>
                  </a:lnTo>
                  <a:lnTo>
                    <a:pt x="1245" y="547"/>
                  </a:lnTo>
                  <a:lnTo>
                    <a:pt x="1259" y="528"/>
                  </a:lnTo>
                  <a:lnTo>
                    <a:pt x="1270" y="511"/>
                  </a:lnTo>
                  <a:lnTo>
                    <a:pt x="1279" y="495"/>
                  </a:lnTo>
                  <a:lnTo>
                    <a:pt x="1290" y="476"/>
                  </a:lnTo>
                  <a:lnTo>
                    <a:pt x="1296" y="457"/>
                  </a:lnTo>
                  <a:lnTo>
                    <a:pt x="1301" y="437"/>
                  </a:lnTo>
                  <a:lnTo>
                    <a:pt x="1307" y="418"/>
                  </a:lnTo>
                  <a:lnTo>
                    <a:pt x="1310" y="399"/>
                  </a:lnTo>
                  <a:lnTo>
                    <a:pt x="1310" y="380"/>
                  </a:lnTo>
                  <a:lnTo>
                    <a:pt x="1310" y="361"/>
                  </a:lnTo>
                  <a:lnTo>
                    <a:pt x="1307" y="342"/>
                  </a:lnTo>
                  <a:lnTo>
                    <a:pt x="1301" y="323"/>
                  </a:lnTo>
                  <a:lnTo>
                    <a:pt x="1296" y="303"/>
                  </a:lnTo>
                  <a:lnTo>
                    <a:pt x="1290" y="284"/>
                  </a:lnTo>
                  <a:lnTo>
                    <a:pt x="1279" y="268"/>
                  </a:lnTo>
                  <a:lnTo>
                    <a:pt x="1270" y="249"/>
                  </a:lnTo>
                  <a:lnTo>
                    <a:pt x="1259" y="232"/>
                  </a:lnTo>
                  <a:lnTo>
                    <a:pt x="1245" y="216"/>
                  </a:lnTo>
                  <a:lnTo>
                    <a:pt x="1231" y="199"/>
                  </a:lnTo>
                  <a:lnTo>
                    <a:pt x="1214" y="183"/>
                  </a:lnTo>
                  <a:lnTo>
                    <a:pt x="1198" y="167"/>
                  </a:lnTo>
                  <a:lnTo>
                    <a:pt x="1181" y="153"/>
                  </a:lnTo>
                  <a:lnTo>
                    <a:pt x="1161" y="137"/>
                  </a:lnTo>
                  <a:lnTo>
                    <a:pt x="1139" y="123"/>
                  </a:lnTo>
                  <a:lnTo>
                    <a:pt x="1119" y="109"/>
                  </a:lnTo>
                  <a:lnTo>
                    <a:pt x="1094" y="98"/>
                  </a:lnTo>
                  <a:lnTo>
                    <a:pt x="1071" y="85"/>
                  </a:lnTo>
                  <a:lnTo>
                    <a:pt x="1046" y="74"/>
                  </a:lnTo>
                  <a:lnTo>
                    <a:pt x="1021" y="63"/>
                  </a:lnTo>
                  <a:lnTo>
                    <a:pt x="996" y="54"/>
                  </a:lnTo>
                  <a:lnTo>
                    <a:pt x="968" y="44"/>
                  </a:lnTo>
                  <a:lnTo>
                    <a:pt x="939" y="35"/>
                  </a:lnTo>
                  <a:lnTo>
                    <a:pt x="909" y="30"/>
                  </a:lnTo>
                  <a:lnTo>
                    <a:pt x="881" y="22"/>
                  </a:lnTo>
                  <a:lnTo>
                    <a:pt x="850" y="16"/>
                  </a:lnTo>
                  <a:lnTo>
                    <a:pt x="819" y="11"/>
                  </a:lnTo>
                  <a:lnTo>
                    <a:pt x="788" y="5"/>
                  </a:lnTo>
                  <a:lnTo>
                    <a:pt x="754" y="2"/>
                  </a:lnTo>
                  <a:lnTo>
                    <a:pt x="721" y="0"/>
                  </a:lnTo>
                  <a:lnTo>
                    <a:pt x="690" y="0"/>
                  </a:lnTo>
                  <a:lnTo>
                    <a:pt x="656" y="0"/>
                  </a:lnTo>
                  <a:close/>
                </a:path>
              </a:pathLst>
            </a:custGeom>
            <a:solidFill>
              <a:srgbClr val="333399"/>
            </a:solidFill>
            <a:ln w="9525">
              <a:noFill/>
              <a:round/>
              <a:headEnd/>
              <a:tailEnd/>
            </a:ln>
          </p:spPr>
          <p:txBody>
            <a:bodyPr/>
            <a:lstStyle/>
            <a:p>
              <a:endParaRPr lang="es-ES"/>
            </a:p>
          </p:txBody>
        </p:sp>
        <p:sp>
          <p:nvSpPr>
            <p:cNvPr id="16498" name="Rectangle 121"/>
            <p:cNvSpPr>
              <a:spLocks noChangeArrowheads="1"/>
            </p:cNvSpPr>
            <p:nvPr/>
          </p:nvSpPr>
          <p:spPr bwMode="auto">
            <a:xfrm>
              <a:off x="2352" y="2333"/>
              <a:ext cx="1015" cy="163"/>
            </a:xfrm>
            <a:prstGeom prst="rect">
              <a:avLst/>
            </a:prstGeom>
            <a:noFill/>
            <a:ln w="9525">
              <a:noFill/>
              <a:miter lim="800000"/>
              <a:headEnd/>
              <a:tailEnd/>
            </a:ln>
          </p:spPr>
          <p:txBody>
            <a:bodyPr wrap="none" lIns="0" tIns="0" rIns="0" bIns="0">
              <a:spAutoFit/>
            </a:bodyPr>
            <a:lstStyle/>
            <a:p>
              <a:r>
                <a:rPr lang="en-US" sz="1700" b="1">
                  <a:solidFill>
                    <a:srgbClr val="FFFFFF"/>
                  </a:solidFill>
                </a:rPr>
                <a:t>Utensilios para </a:t>
              </a:r>
              <a:endParaRPr lang="en-US"/>
            </a:p>
          </p:txBody>
        </p:sp>
        <p:sp>
          <p:nvSpPr>
            <p:cNvPr id="16499" name="Rectangle 122"/>
            <p:cNvSpPr>
              <a:spLocks noChangeArrowheads="1"/>
            </p:cNvSpPr>
            <p:nvPr/>
          </p:nvSpPr>
          <p:spPr bwMode="auto">
            <a:xfrm>
              <a:off x="2287" y="2525"/>
              <a:ext cx="1265" cy="163"/>
            </a:xfrm>
            <a:prstGeom prst="rect">
              <a:avLst/>
            </a:prstGeom>
            <a:noFill/>
            <a:ln w="9525">
              <a:noFill/>
              <a:miter lim="800000"/>
              <a:headEnd/>
              <a:tailEnd/>
            </a:ln>
          </p:spPr>
          <p:txBody>
            <a:bodyPr lIns="0" tIns="0" rIns="0" bIns="0">
              <a:spAutoFit/>
            </a:bodyPr>
            <a:lstStyle/>
            <a:p>
              <a:r>
                <a:rPr lang="en-US" sz="1700" b="1">
                  <a:solidFill>
                    <a:srgbClr val="FFFFFF"/>
                  </a:solidFill>
                </a:rPr>
                <a:t>Alimentos Listos</a:t>
              </a:r>
              <a:endParaRPr lang="en-US"/>
            </a:p>
          </p:txBody>
        </p:sp>
        <p:sp>
          <p:nvSpPr>
            <p:cNvPr id="16500" name="Rectangle 127"/>
            <p:cNvSpPr>
              <a:spLocks noChangeArrowheads="1"/>
            </p:cNvSpPr>
            <p:nvPr/>
          </p:nvSpPr>
          <p:spPr bwMode="auto">
            <a:xfrm>
              <a:off x="2496" y="2717"/>
              <a:ext cx="829" cy="163"/>
            </a:xfrm>
            <a:prstGeom prst="rect">
              <a:avLst/>
            </a:prstGeom>
            <a:noFill/>
            <a:ln w="9525">
              <a:noFill/>
              <a:miter lim="800000"/>
              <a:headEnd/>
              <a:tailEnd/>
            </a:ln>
          </p:spPr>
          <p:txBody>
            <a:bodyPr lIns="0" tIns="0" rIns="0" bIns="0">
              <a:spAutoFit/>
            </a:bodyPr>
            <a:lstStyle/>
            <a:p>
              <a:r>
                <a:rPr lang="en-US" sz="1700" b="1">
                  <a:solidFill>
                    <a:srgbClr val="FFFFFF"/>
                  </a:solidFill>
                </a:rPr>
                <a:t>para Comer</a:t>
              </a:r>
              <a:endParaRPr lang="en-US"/>
            </a:p>
          </p:txBody>
        </p:sp>
      </p:grpSp>
      <p:sp>
        <p:nvSpPr>
          <p:cNvPr id="118"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repeatCount="3000" fill="remove" nodeType="withEffect">
                                  <p:stCondLst>
                                    <p:cond delay="0"/>
                                  </p:stCondLst>
                                  <p:childTnLst>
                                    <p:animClr clrSpc="rgb" dir="cw">
                                      <p:cBhvr override="childStyle">
                                        <p:cTn id="6" dur="1500" accel="50000" autoRev="1" fill="hold" tmFilter="0, 0; .33333, 1; 1, 1">
                                          <p:stCondLst>
                                            <p:cond delay="0"/>
                                          </p:stCondLst>
                                        </p:cTn>
                                        <p:tgtEl>
                                          <p:spTgt spid="3075">
                                            <p:txEl>
                                              <p:pRg st="0" end="0"/>
                                            </p:txEl>
                                          </p:spTgt>
                                        </p:tgtEl>
                                        <p:attrNameLst>
                                          <p:attrName>style.color</p:attrName>
                                        </p:attrNameLst>
                                      </p:cBhvr>
                                      <p:to>
                                        <a:schemeClr val="accent2"/>
                                      </p:to>
                                    </p:animClr>
                                    <p:animClr clrSpc="rgb" dir="cw">
                                      <p:cBhvr>
                                        <p:cTn id="7" dur="1500" accel="50000" autoRev="1" fill="hold" tmFilter="0, 0; .33333, 1; 1, 1">
                                          <p:stCondLst>
                                            <p:cond delay="0"/>
                                          </p:stCondLst>
                                        </p:cTn>
                                        <p:tgtEl>
                                          <p:spTgt spid="3075">
                                            <p:txEl>
                                              <p:pRg st="0" end="0"/>
                                            </p:txEl>
                                          </p:spTgt>
                                        </p:tgtEl>
                                        <p:attrNameLst>
                                          <p:attrName>fillcolor</p:attrName>
                                        </p:attrNameLst>
                                      </p:cBhvr>
                                      <p:to>
                                        <a:schemeClr val="accent2"/>
                                      </p:to>
                                    </p:animClr>
                                    <p:set>
                                      <p:cBhvr>
                                        <p:cTn id="8" dur="3000" fill="hold"/>
                                        <p:tgtEl>
                                          <p:spTgt spid="3075">
                                            <p:txEl>
                                              <p:pRg st="0" end="0"/>
                                            </p:txEl>
                                          </p:spTgt>
                                        </p:tgtEl>
                                        <p:attrNameLst>
                                          <p:attrName>fill.type</p:attrName>
                                        </p:attrNameLst>
                                      </p:cBhvr>
                                      <p:to>
                                        <p:strVal val="solid"/>
                                      </p:to>
                                    </p:set>
                                    <p:set>
                                      <p:cBhvr>
                                        <p:cTn id="9" dur="3000" fill="hold"/>
                                        <p:tgtEl>
                                          <p:spTgt spid="3075">
                                            <p:txEl>
                                              <p:pRg st="0" end="0"/>
                                            </p:txEl>
                                          </p:spTgt>
                                        </p:tgtEl>
                                        <p:attrNameLst>
                                          <p:attrName>fill.on</p:attrName>
                                        </p:attrNameLst>
                                      </p:cBhvr>
                                      <p:to>
                                        <p:strVal val="true"/>
                                      </p:to>
                                    </p:set>
                                    <p:animScale>
                                      <p:cBhvr>
                                        <p:cTn id="10" dur="1500" accel="50000" autoRev="1" fill="hold" tmFilter="0, 0; .33333, 1; 1, 1">
                                          <p:stCondLst>
                                            <p:cond delay="0"/>
                                          </p:stCondLst>
                                        </p:cTn>
                                        <p:tgtEl>
                                          <p:spTgt spid="3075">
                                            <p:txEl>
                                              <p:pRg st="0" end="0"/>
                                            </p:txEl>
                                          </p:spTgt>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sz="3200" b="1" smtClean="0"/>
              <a:t>Frecuencia de Cambio de Guantes</a:t>
            </a:r>
            <a:br>
              <a:rPr lang="en-US" sz="3200" b="1" smtClean="0"/>
            </a:br>
            <a:endParaRPr lang="en-US" sz="3200" b="1" smtClean="0"/>
          </a:p>
        </p:txBody>
      </p:sp>
      <p:sp>
        <p:nvSpPr>
          <p:cNvPr id="25602" name="Rectangle 3"/>
          <p:cNvSpPr>
            <a:spLocks noGrp="1" noChangeArrowheads="1"/>
          </p:cNvSpPr>
          <p:nvPr>
            <p:ph type="body" idx="1"/>
          </p:nvPr>
        </p:nvSpPr>
        <p:spPr>
          <a:xfrm>
            <a:off x="457200" y="1143000"/>
            <a:ext cx="8229600" cy="5029200"/>
          </a:xfrm>
        </p:spPr>
        <p:txBody>
          <a:bodyPr/>
          <a:lstStyle/>
          <a:p>
            <a:pPr eaLnBrk="1" hangingPunct="1">
              <a:lnSpc>
                <a:spcPct val="80000"/>
              </a:lnSpc>
            </a:pPr>
            <a:r>
              <a:rPr lang="es-ES" sz="1800" dirty="0" smtClean="0"/>
              <a:t>Cambie los guantes periódicamente y lave sus manos antes y después de que realice cambio de guantes</a:t>
            </a:r>
            <a:endParaRPr lang="en-US" sz="1800" dirty="0" smtClean="0"/>
          </a:p>
          <a:p>
            <a:pPr eaLnBrk="1" hangingPunct="1">
              <a:lnSpc>
                <a:spcPct val="80000"/>
              </a:lnSpc>
            </a:pPr>
            <a:endParaRPr lang="en-US" sz="1800" dirty="0" smtClean="0"/>
          </a:p>
          <a:p>
            <a:pPr eaLnBrk="1" hangingPunct="1">
              <a:lnSpc>
                <a:spcPct val="80000"/>
              </a:lnSpc>
            </a:pPr>
            <a:r>
              <a:rPr lang="es-ES" sz="1800" dirty="0" smtClean="0"/>
              <a:t>Seque bien sus manos después de lavarlas para facilitar la colocación del nuevo par de guantes</a:t>
            </a:r>
            <a:endParaRPr lang="en-US" sz="1800" dirty="0" smtClean="0"/>
          </a:p>
          <a:p>
            <a:pPr eaLnBrk="1" hangingPunct="1">
              <a:lnSpc>
                <a:spcPct val="80000"/>
              </a:lnSpc>
            </a:pPr>
            <a:endParaRPr lang="en-US" sz="1800" dirty="0" smtClean="0"/>
          </a:p>
          <a:p>
            <a:pPr eaLnBrk="1" hangingPunct="1">
              <a:lnSpc>
                <a:spcPct val="80000"/>
              </a:lnSpc>
            </a:pPr>
            <a:r>
              <a:rPr lang="en-US" sz="1800" dirty="0" err="1" smtClean="0"/>
              <a:t>Establezca</a:t>
            </a:r>
            <a:r>
              <a:rPr lang="en-US" sz="1800" dirty="0" smtClean="0"/>
              <a:t> </a:t>
            </a:r>
            <a:r>
              <a:rPr lang="en-US" sz="1800" dirty="0" err="1" smtClean="0"/>
              <a:t>una</a:t>
            </a:r>
            <a:r>
              <a:rPr lang="en-US" sz="1800" dirty="0" smtClean="0"/>
              <a:t> </a:t>
            </a:r>
            <a:r>
              <a:rPr lang="en-US" sz="1800" dirty="0" err="1" smtClean="0"/>
              <a:t>frecuencia</a:t>
            </a:r>
            <a:r>
              <a:rPr lang="en-US" sz="1800" dirty="0" smtClean="0"/>
              <a:t> en </a:t>
            </a:r>
            <a:r>
              <a:rPr lang="en-US" sz="1800" dirty="0" err="1" smtClean="0"/>
              <a:t>vez</a:t>
            </a:r>
            <a:r>
              <a:rPr lang="en-US" sz="1800" dirty="0" smtClean="0"/>
              <a:t> de </a:t>
            </a:r>
            <a:r>
              <a:rPr lang="en-US" sz="1800" dirty="0" err="1" smtClean="0"/>
              <a:t>Establezca</a:t>
            </a:r>
            <a:r>
              <a:rPr lang="en-US" sz="1800" dirty="0" smtClean="0"/>
              <a:t> </a:t>
            </a:r>
            <a:r>
              <a:rPr lang="en-US" sz="1800" dirty="0" err="1" smtClean="0"/>
              <a:t>una</a:t>
            </a:r>
            <a:r>
              <a:rPr lang="en-US" sz="1800" dirty="0" smtClean="0"/>
              <a:t> base de </a:t>
            </a:r>
            <a:r>
              <a:rPr lang="en-US" sz="1800" dirty="0" err="1" smtClean="0"/>
              <a:t>frecuencia</a:t>
            </a:r>
            <a:r>
              <a:rPr lang="en-US" sz="1800" dirty="0" smtClean="0"/>
              <a:t> </a:t>
            </a:r>
            <a:r>
              <a:rPr lang="es-ES" sz="1800" dirty="0" smtClean="0"/>
              <a:t>durante el cambio de tareas</a:t>
            </a:r>
            <a:endParaRPr lang="en-US" sz="1800" dirty="0" smtClean="0"/>
          </a:p>
          <a:p>
            <a:pPr eaLnBrk="1" hangingPunct="1">
              <a:lnSpc>
                <a:spcPct val="80000"/>
              </a:lnSpc>
              <a:buFontTx/>
              <a:buNone/>
            </a:pPr>
            <a:r>
              <a:rPr lang="en-US" sz="1800" dirty="0" smtClean="0"/>
              <a:t>	– </a:t>
            </a:r>
            <a:r>
              <a:rPr lang="es-ES" sz="1800" dirty="0" smtClean="0"/>
              <a:t>retire los guantes si realiza actividades distintas de la manipulación de alimentos RTE</a:t>
            </a:r>
            <a:endParaRPr lang="en-US" sz="1800" dirty="0" smtClean="0"/>
          </a:p>
          <a:p>
            <a:pPr eaLnBrk="1" hangingPunct="1">
              <a:lnSpc>
                <a:spcPct val="80000"/>
              </a:lnSpc>
              <a:buFontTx/>
              <a:buNone/>
            </a:pPr>
            <a:r>
              <a:rPr lang="en-US" sz="1800" dirty="0" smtClean="0"/>
              <a:t>	– </a:t>
            </a:r>
            <a:r>
              <a:rPr lang="es-ES" sz="1800" dirty="0" smtClean="0"/>
              <a:t>cambie los guantes para manipular alimentos crudos o la carne cruda de distintas especies (pollo crudo a carne de res cruda)</a:t>
            </a:r>
            <a:endParaRPr lang="en-US" sz="1800" dirty="0" smtClean="0"/>
          </a:p>
          <a:p>
            <a:pPr eaLnBrk="1" hangingPunct="1">
              <a:lnSpc>
                <a:spcPct val="80000"/>
              </a:lnSpc>
              <a:buFontTx/>
              <a:buNone/>
            </a:pPr>
            <a:r>
              <a:rPr lang="en-US" sz="1800" dirty="0" smtClean="0"/>
              <a:t>	– </a:t>
            </a:r>
            <a:r>
              <a:rPr lang="es-ES" sz="1800" dirty="0" smtClean="0"/>
              <a:t>cambie los guantes para manipular cualquier alimento listo para comer que pudiera transferir sabor o algún alérgeno alimentario</a:t>
            </a:r>
            <a:endParaRPr lang="en-US" sz="1800" dirty="0" smtClean="0"/>
          </a:p>
          <a:p>
            <a:pPr eaLnBrk="1" hangingPunct="1">
              <a:lnSpc>
                <a:spcPct val="80000"/>
              </a:lnSpc>
              <a:buFontTx/>
              <a:buNone/>
            </a:pPr>
            <a:endParaRPr lang="en-US" sz="1800" dirty="0" smtClean="0"/>
          </a:p>
          <a:p>
            <a:pPr eaLnBrk="1" hangingPunct="1">
              <a:lnSpc>
                <a:spcPct val="80000"/>
              </a:lnSpc>
            </a:pPr>
            <a:r>
              <a:rPr lang="es-ES" sz="1800" dirty="0" smtClean="0"/>
              <a:t>Lave sus manos y cambie los guantes en caso de que los guantes que esté usando se rompan o rasguen</a:t>
            </a:r>
            <a:endParaRPr lang="en-US" sz="1800" dirty="0" smtClean="0"/>
          </a:p>
          <a:p>
            <a:pPr eaLnBrk="1" hangingPunct="1">
              <a:lnSpc>
                <a:spcPct val="80000"/>
              </a:lnSpc>
              <a:buFontTx/>
              <a:buNone/>
            </a:pPr>
            <a:r>
              <a:rPr lang="en-US" sz="1800" dirty="0" smtClean="0"/>
              <a:t> </a:t>
            </a:r>
          </a:p>
          <a:p>
            <a:pPr eaLnBrk="1" hangingPunct="1">
              <a:lnSpc>
                <a:spcPct val="80000"/>
              </a:lnSpc>
            </a:pPr>
            <a:r>
              <a:rPr lang="es-ES" sz="1800" dirty="0" smtClean="0"/>
              <a:t>Cambie los guantes después de estornudar, toser o tocarse la cara o el cabello</a:t>
            </a:r>
            <a:endParaRPr lang="en-US" sz="1800" dirty="0" smtClean="0"/>
          </a:p>
          <a:p>
            <a:pPr eaLnBrk="1" hangingPunct="1">
              <a:lnSpc>
                <a:spcPct val="80000"/>
              </a:lnSpc>
              <a:buFontTx/>
              <a:buNone/>
            </a:pPr>
            <a:endParaRPr lang="en-US" sz="1800" dirty="0" smtClean="0"/>
          </a:p>
          <a:p>
            <a:pPr eaLnBrk="1" hangingPunct="1">
              <a:lnSpc>
                <a:spcPct val="80000"/>
              </a:lnSpc>
              <a:buFontTx/>
              <a:buNone/>
            </a:pPr>
            <a:endParaRPr lang="en-US" sz="1800" dirty="0" smtClean="0"/>
          </a:p>
        </p:txBody>
      </p:sp>
      <p:sp>
        <p:nvSpPr>
          <p:cNvPr id="4"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57200" y="304800"/>
            <a:ext cx="8229600" cy="715963"/>
          </a:xfrm>
        </p:spPr>
        <p:txBody>
          <a:bodyPr/>
          <a:lstStyle/>
          <a:p>
            <a:pPr eaLnBrk="1" hangingPunct="1"/>
            <a:r>
              <a:rPr lang="en-US" sz="3200" b="1" smtClean="0"/>
              <a:t>Elija la Talla de Guantes Correcta</a:t>
            </a:r>
            <a:br>
              <a:rPr lang="en-US" sz="3200" b="1" smtClean="0"/>
            </a:br>
            <a:endParaRPr lang="en-US" sz="3200" b="1" smtClean="0"/>
          </a:p>
        </p:txBody>
      </p:sp>
      <p:sp>
        <p:nvSpPr>
          <p:cNvPr id="26626" name="Rectangle 3"/>
          <p:cNvSpPr>
            <a:spLocks noGrp="1" noChangeArrowheads="1"/>
          </p:cNvSpPr>
          <p:nvPr>
            <p:ph type="body" idx="1"/>
          </p:nvPr>
        </p:nvSpPr>
        <p:spPr>
          <a:xfrm>
            <a:off x="457200" y="762000"/>
            <a:ext cx="8229600" cy="4525963"/>
          </a:xfrm>
        </p:spPr>
        <p:txBody>
          <a:bodyPr/>
          <a:lstStyle/>
          <a:p>
            <a:pPr eaLnBrk="1" hangingPunct="1"/>
            <a:r>
              <a:rPr lang="es-ES" sz="2400" smtClean="0"/>
              <a:t>La talla de los guantes es importante para trabajar con seguridad y comodidad</a:t>
            </a:r>
            <a:endParaRPr lang="en-US" sz="2400" smtClean="0"/>
          </a:p>
          <a:p>
            <a:pPr eaLnBrk="1" hangingPunct="1"/>
            <a:r>
              <a:rPr lang="es-ES" sz="2400" smtClean="0"/>
              <a:t>Elija la talla correcta para sus manos — de chico (s) a extra grande (xl)</a:t>
            </a:r>
            <a:endParaRPr lang="en-US" sz="2400" smtClean="0"/>
          </a:p>
          <a:p>
            <a:pPr eaLnBrk="1" hangingPunct="1"/>
            <a:r>
              <a:rPr lang="es-ES" sz="2400" smtClean="0"/>
              <a:t>A los guantes de Polietileno, Vinilo, Látex, y Nitrilo se les puede encontrar en 4 o 5 tallas – Chico (S), Mediano (M), Grande (L), Extra o Extra Extra Grande (XL  o XXL)</a:t>
            </a:r>
            <a:endParaRPr lang="en-US" sz="2400" smtClean="0"/>
          </a:p>
          <a:p>
            <a:pPr eaLnBrk="1" hangingPunct="1"/>
            <a:r>
              <a:rPr lang="es-ES" sz="2400" smtClean="0"/>
              <a:t>La talla de los guantes se mide a través de la parte más ancha de la palma de la mano como se muestra en la ilustración</a:t>
            </a:r>
            <a:endParaRPr lang="en-US" sz="2400" smtClean="0"/>
          </a:p>
        </p:txBody>
      </p:sp>
      <p:pic>
        <p:nvPicPr>
          <p:cNvPr id="26627" name="Picture 5" descr="Glove_Sizing_350"/>
          <p:cNvPicPr>
            <a:picLocks noChangeAspect="1" noChangeArrowheads="1"/>
          </p:cNvPicPr>
          <p:nvPr/>
        </p:nvPicPr>
        <p:blipFill>
          <a:blip r:embed="rId3" cstate="print"/>
          <a:srcRect/>
          <a:stretch>
            <a:fillRect/>
          </a:stretch>
        </p:blipFill>
        <p:spPr bwMode="auto">
          <a:xfrm>
            <a:off x="3505200" y="4419600"/>
            <a:ext cx="2362200" cy="2274888"/>
          </a:xfrm>
          <a:prstGeom prst="rect">
            <a:avLst/>
          </a:prstGeom>
          <a:noFill/>
          <a:ln w="9525">
            <a:noFill/>
            <a:miter lim="800000"/>
            <a:headEnd/>
            <a:tailEnd/>
          </a:ln>
        </p:spPr>
      </p:pic>
      <p:sp>
        <p:nvSpPr>
          <p:cNvPr id="5" name="Footer Placeholder 131"/>
          <p:cNvSpPr>
            <a:spLocks noGrp="1"/>
          </p:cNvSpPr>
          <p:nvPr/>
        </p:nvSpPr>
        <p:spPr bwMode="auto">
          <a:xfrm>
            <a:off x="76200" y="5638800"/>
            <a:ext cx="3429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76200"/>
            <a:ext cx="8229600" cy="1143000"/>
          </a:xfrm>
        </p:spPr>
        <p:txBody>
          <a:bodyPr/>
          <a:lstStyle/>
          <a:p>
            <a:pPr eaLnBrk="1" hangingPunct="1"/>
            <a:r>
              <a:rPr lang="es-ES" sz="2800" b="1" smtClean="0"/>
              <a:t>Evite la contaminación cruzada mediante el uso de guantes resistentes a las cortaduras</a:t>
            </a:r>
            <a:endParaRPr lang="en-US" sz="2800" b="1" smtClean="0"/>
          </a:p>
        </p:txBody>
      </p:sp>
      <p:sp>
        <p:nvSpPr>
          <p:cNvPr id="52227" name="Rectangle 3"/>
          <p:cNvSpPr>
            <a:spLocks noGrp="1" noChangeArrowheads="1"/>
          </p:cNvSpPr>
          <p:nvPr>
            <p:ph type="body" sz="half" idx="1"/>
          </p:nvPr>
        </p:nvSpPr>
        <p:spPr>
          <a:xfrm>
            <a:off x="304800" y="1143000"/>
            <a:ext cx="8305800" cy="2438400"/>
          </a:xfrm>
        </p:spPr>
        <p:txBody>
          <a:bodyPr/>
          <a:lstStyle/>
          <a:p>
            <a:pPr eaLnBrk="1" hangingPunct="1">
              <a:lnSpc>
                <a:spcPct val="90000"/>
              </a:lnSpc>
            </a:pPr>
            <a:r>
              <a:rPr lang="es-ES" sz="2400" dirty="0" smtClean="0"/>
              <a:t>En caso de que utilice un guante resistente a las cortaduras para cortar o manipular alimentos listos para comer, coloque un guante desechable más grande para evitar la contaminación cruzada del guante resistente a las cortaduras reutilizable</a:t>
            </a:r>
            <a:endParaRPr lang="en-US" sz="2400" dirty="0" smtClean="0"/>
          </a:p>
          <a:p>
            <a:pPr eaLnBrk="1" hangingPunct="1">
              <a:lnSpc>
                <a:spcPct val="90000"/>
              </a:lnSpc>
            </a:pPr>
            <a:r>
              <a:rPr lang="es-ES" sz="2400" dirty="0" smtClean="0"/>
              <a:t>Lave, enjuague y desinfecte el guante resistente a las cortaduras entre las distintas tareas que realice</a:t>
            </a:r>
            <a:endParaRPr lang="en-US" sz="2400" dirty="0" smtClean="0"/>
          </a:p>
          <a:p>
            <a:pPr eaLnBrk="1" hangingPunct="1">
              <a:lnSpc>
                <a:spcPct val="90000"/>
              </a:lnSpc>
            </a:pPr>
            <a:endParaRPr lang="en-US" sz="2400" dirty="0" smtClean="0"/>
          </a:p>
        </p:txBody>
      </p:sp>
      <p:graphicFrame>
        <p:nvGraphicFramePr>
          <p:cNvPr id="27675" name="Group 27"/>
          <p:cNvGraphicFramePr>
            <a:graphicFrameLocks noGrp="1"/>
          </p:cNvGraphicFramePr>
          <p:nvPr>
            <p:ph sz="half" idx="2"/>
          </p:nvPr>
        </p:nvGraphicFramePr>
        <p:xfrm>
          <a:off x="304800" y="3655060"/>
          <a:ext cx="8229600" cy="3126740"/>
        </p:xfrm>
        <a:graphic>
          <a:graphicData uri="http://schemas.openxmlformats.org/drawingml/2006/table">
            <a:tbl>
              <a:tblPr/>
              <a:tblGrid>
                <a:gridCol w="1646238"/>
                <a:gridCol w="1646237"/>
                <a:gridCol w="1644650"/>
                <a:gridCol w="1646238"/>
                <a:gridCol w="1646237"/>
              </a:tblGrid>
              <a:tr h="850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rPr>
                        <a:t>Si se </a:t>
                      </a:r>
                      <a:r>
                        <a:rPr kumimoji="0" lang="en-US" sz="1600" b="0" i="0" u="none" strike="noStrike" cap="none" normalizeH="0" baseline="0" dirty="0" err="1" smtClean="0">
                          <a:ln>
                            <a:noFill/>
                          </a:ln>
                          <a:solidFill>
                            <a:schemeClr val="tx1"/>
                          </a:solidFill>
                          <a:effectLst/>
                          <a:latin typeface="Arial" charset="0"/>
                        </a:rPr>
                        <a:t>requiere</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Guante</a:t>
                      </a:r>
                      <a:r>
                        <a:rPr kumimoji="0" lang="en-US" sz="1600" b="0" i="0" u="none" strike="noStrike" cap="none" normalizeH="0" baseline="0" dirty="0" smtClean="0">
                          <a:ln>
                            <a:noFill/>
                          </a:ln>
                          <a:solidFill>
                            <a:schemeClr val="tx1"/>
                          </a:solidFill>
                          <a:effectLst/>
                          <a:latin typeface="Arial" charset="0"/>
                        </a:rPr>
                        <a:t> de </a:t>
                      </a:r>
                      <a:r>
                        <a:rPr kumimoji="0" lang="en-US" sz="1600" b="0" i="0" u="none" strike="noStrike" cap="none" normalizeH="0" baseline="0" dirty="0" err="1" smtClean="0">
                          <a:ln>
                            <a:noFill/>
                          </a:ln>
                          <a:solidFill>
                            <a:schemeClr val="tx1"/>
                          </a:solidFill>
                          <a:effectLst/>
                          <a:latin typeface="Arial" charset="0"/>
                        </a:rPr>
                        <a:t>Seguridad</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Resistente</a:t>
                      </a:r>
                      <a:r>
                        <a:rPr kumimoji="0" lang="en-US" sz="1600" b="0" i="0" u="none" strike="noStrike" cap="none" normalizeH="0" baseline="0" dirty="0" smtClean="0">
                          <a:ln>
                            <a:noFill/>
                          </a:ln>
                          <a:solidFill>
                            <a:schemeClr val="tx1"/>
                          </a:solidFill>
                          <a:effectLst/>
                          <a:latin typeface="Arial" charset="0"/>
                        </a:rPr>
                        <a:t> a las </a:t>
                      </a:r>
                      <a:r>
                        <a:rPr kumimoji="0" lang="en-US" sz="1600" b="0" i="0" u="none" strike="noStrike" cap="none" normalizeH="0" baseline="0" dirty="0" err="1" smtClean="0">
                          <a:ln>
                            <a:noFill/>
                          </a:ln>
                          <a:solidFill>
                            <a:schemeClr val="tx1"/>
                          </a:solidFill>
                          <a:effectLst/>
                          <a:latin typeface="Arial" charset="0"/>
                        </a:rPr>
                        <a:t>Cortaduras</a:t>
                      </a:r>
                      <a:endParaRPr kumimoji="0" lang="en-US"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Arial" charset="0"/>
                        </a:rPr>
                        <a:t>También</a:t>
                      </a:r>
                      <a:r>
                        <a:rPr kumimoji="0" lang="en-US" sz="1600" b="0" i="0" u="none" strike="noStrike" cap="none" normalizeH="0" baseline="0" dirty="0" smtClean="0">
                          <a:ln>
                            <a:noFill/>
                          </a:ln>
                          <a:solidFill>
                            <a:schemeClr val="tx1"/>
                          </a:solidFill>
                          <a:effectLst/>
                          <a:latin typeface="Arial" charset="0"/>
                        </a:rPr>
                        <a:t> se </a:t>
                      </a:r>
                      <a:r>
                        <a:rPr kumimoji="0" lang="en-US" sz="1600" b="0" i="0" u="none" strike="noStrike" cap="none" normalizeH="0" baseline="0" dirty="0" err="1" smtClean="0">
                          <a:ln>
                            <a:noFill/>
                          </a:ln>
                          <a:solidFill>
                            <a:schemeClr val="tx1"/>
                          </a:solidFill>
                          <a:effectLst/>
                          <a:latin typeface="Arial" charset="0"/>
                        </a:rPr>
                        <a:t>requiere</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Guante</a:t>
                      </a:r>
                      <a:r>
                        <a:rPr kumimoji="0" lang="en-US" sz="1600" b="0" i="0" u="none" strike="noStrike" cap="none" normalizeH="0" baseline="0" dirty="0" smtClean="0">
                          <a:ln>
                            <a:noFill/>
                          </a:ln>
                          <a:solidFill>
                            <a:schemeClr val="tx1"/>
                          </a:solidFill>
                          <a:effectLst/>
                          <a:latin typeface="Arial" charset="0"/>
                        </a:rPr>
                        <a:t> </a:t>
                      </a:r>
                      <a:r>
                        <a:rPr kumimoji="0" lang="en-US" sz="1600" b="0" i="0" u="none" strike="noStrike" cap="none" normalizeH="0" baseline="0" dirty="0" err="1" smtClean="0">
                          <a:ln>
                            <a:noFill/>
                          </a:ln>
                          <a:solidFill>
                            <a:schemeClr val="tx1"/>
                          </a:solidFill>
                          <a:effectLst/>
                          <a:latin typeface="Arial" charset="0"/>
                        </a:rPr>
                        <a:t>Desechable</a:t>
                      </a:r>
                      <a:endParaRPr kumimoji="0" lang="en-US"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400" b="0"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rPr>
                        <a:t>Guante Desechable Arriba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FBA3"/>
                    </a:solidFill>
                  </a:tcPr>
                </a:tc>
              </a:tr>
              <a:tr h="1816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EFBA3"/>
                    </a:solidFill>
                  </a:tcPr>
                </a:tc>
              </a:tr>
            </a:tbl>
          </a:graphicData>
        </a:graphic>
      </p:graphicFrame>
      <p:pic>
        <p:nvPicPr>
          <p:cNvPr id="27671" name="Picture 24" descr="1560 BladeBlocker HD glove hanging on peg"/>
          <p:cNvPicPr>
            <a:picLocks noChangeAspect="1" noChangeArrowheads="1"/>
          </p:cNvPicPr>
          <p:nvPr/>
        </p:nvPicPr>
        <p:blipFill>
          <a:blip r:embed="rId3" cstate="print"/>
          <a:srcRect/>
          <a:stretch>
            <a:fillRect/>
          </a:stretch>
        </p:blipFill>
        <p:spPr bwMode="auto">
          <a:xfrm>
            <a:off x="685800" y="5105400"/>
            <a:ext cx="971550" cy="1533525"/>
          </a:xfrm>
          <a:prstGeom prst="rect">
            <a:avLst/>
          </a:prstGeom>
          <a:noFill/>
          <a:ln w="9525">
            <a:noFill/>
            <a:miter lim="800000"/>
            <a:headEnd/>
            <a:tailEnd/>
          </a:ln>
        </p:spPr>
      </p:pic>
      <p:pic>
        <p:nvPicPr>
          <p:cNvPr id="27672" name="Picture 25" descr="Vinyl HI"/>
          <p:cNvPicPr>
            <a:picLocks noChangeAspect="1" noChangeArrowheads="1"/>
          </p:cNvPicPr>
          <p:nvPr/>
        </p:nvPicPr>
        <p:blipFill>
          <a:blip r:embed="rId4" cstate="print"/>
          <a:srcRect/>
          <a:stretch>
            <a:fillRect/>
          </a:stretch>
        </p:blipFill>
        <p:spPr bwMode="auto">
          <a:xfrm>
            <a:off x="3886200" y="5143500"/>
            <a:ext cx="1219200" cy="1485900"/>
          </a:xfrm>
          <a:prstGeom prst="rect">
            <a:avLst/>
          </a:prstGeom>
          <a:noFill/>
          <a:ln w="9525">
            <a:noFill/>
            <a:miter lim="800000"/>
            <a:headEnd/>
            <a:tailEnd/>
          </a:ln>
        </p:spPr>
      </p:pic>
      <p:pic>
        <p:nvPicPr>
          <p:cNvPr id="27673" name="Picture 26" descr="glove over BB"/>
          <p:cNvPicPr>
            <a:picLocks noChangeAspect="1" noChangeArrowheads="1"/>
          </p:cNvPicPr>
          <p:nvPr/>
        </p:nvPicPr>
        <p:blipFill>
          <a:blip r:embed="rId5" cstate="print"/>
          <a:srcRect/>
          <a:stretch>
            <a:fillRect/>
          </a:stretch>
        </p:blipFill>
        <p:spPr bwMode="auto">
          <a:xfrm>
            <a:off x="7239000" y="5105400"/>
            <a:ext cx="1001713" cy="1543050"/>
          </a:xfrm>
          <a:prstGeom prst="rect">
            <a:avLst/>
          </a:prstGeom>
          <a:noFill/>
          <a:ln w="9525">
            <a:noFill/>
            <a:miter lim="800000"/>
            <a:headEnd/>
            <a:tailEnd/>
          </a:ln>
        </p:spPr>
      </p:pic>
      <p:sp>
        <p:nvSpPr>
          <p:cNvPr id="8" name="Footer Placeholder 131"/>
          <p:cNvSpPr>
            <a:spLocks noGrp="1"/>
          </p:cNvSpPr>
          <p:nvPr/>
        </p:nvSpPr>
        <p:spPr bwMode="auto">
          <a:xfrm rot="16200000">
            <a:off x="5400675" y="3267075"/>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50" dirty="0" err="1" smtClean="0"/>
              <a:t>Presentación</a:t>
            </a:r>
            <a:r>
              <a:rPr lang="en-US" sz="1050" dirty="0" smtClean="0"/>
              <a:t> </a:t>
            </a:r>
            <a:r>
              <a:rPr lang="en-US" sz="1050" dirty="0" err="1" smtClean="0"/>
              <a:t>preparada</a:t>
            </a:r>
            <a:r>
              <a:rPr lang="en-US" sz="1050" dirty="0" smtClean="0"/>
              <a:t> </a:t>
            </a:r>
            <a:r>
              <a:rPr lang="en-US" sz="1050" dirty="0" err="1" smtClean="0"/>
              <a:t>por</a:t>
            </a:r>
            <a:r>
              <a:rPr lang="en-US" sz="1050" dirty="0" smtClean="0"/>
              <a:t> el </a:t>
            </a:r>
            <a:r>
              <a:rPr lang="en-US" sz="1050" dirty="0"/>
              <a:t>Food Contact and Utensil </a:t>
            </a:r>
            <a:r>
              <a:rPr lang="en-US" sz="700" dirty="0"/>
              <a:t>Barrier</a:t>
            </a:r>
            <a:r>
              <a:rPr lang="en-US" sz="1050" dirty="0"/>
              <a:t> Usage Committee for the Conference for the Food Protection  - </a:t>
            </a:r>
            <a:r>
              <a:rPr lang="en-US" sz="1050" dirty="0" err="1" smtClean="0"/>
              <a:t>Revisada</a:t>
            </a:r>
            <a:r>
              <a:rPr lang="en-US" sz="1050" dirty="0" smtClean="0"/>
              <a:t> en  </a:t>
            </a:r>
            <a:r>
              <a:rPr lang="en-US" sz="1050" dirty="0" err="1" smtClean="0"/>
              <a:t>Deciembre</a:t>
            </a:r>
            <a:r>
              <a:rPr lang="en-US" sz="1050" dirty="0" smtClean="0"/>
              <a:t> </a:t>
            </a:r>
            <a:r>
              <a:rPr lang="en-US" sz="1050" dirty="0"/>
              <a:t>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fade">
                                      <p:cBhvr>
                                        <p:cTn id="7" dur="2000"/>
                                        <p:tgtEl>
                                          <p:spTgt spid="522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227"/>
                                        </p:tgtEl>
                                        <p:attrNameLst>
                                          <p:attrName>style.visibility</p:attrName>
                                        </p:attrNameLst>
                                      </p:cBhvr>
                                      <p:to>
                                        <p:strVal val="visible"/>
                                      </p:to>
                                    </p:set>
                                    <p:animEffect transition="in" filter="fade">
                                      <p:cBhvr>
                                        <p:cTn id="10" dur="2000"/>
                                        <p:tgtEl>
                                          <p:spTgt spid="52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p:bldP spid="5222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200" b="1" smtClean="0"/>
              <a:t>Para Retirar los Guantes Apropiadamente</a:t>
            </a:r>
          </a:p>
        </p:txBody>
      </p:sp>
      <p:sp>
        <p:nvSpPr>
          <p:cNvPr id="53251" name="Rectangle 3"/>
          <p:cNvSpPr>
            <a:spLocks noGrp="1" noChangeArrowheads="1"/>
          </p:cNvSpPr>
          <p:nvPr>
            <p:ph type="body" sz="half" idx="1"/>
          </p:nvPr>
        </p:nvSpPr>
        <p:spPr>
          <a:xfrm>
            <a:off x="152400" y="1752600"/>
            <a:ext cx="3733800" cy="3505200"/>
          </a:xfrm>
        </p:spPr>
        <p:txBody>
          <a:bodyPr/>
          <a:lstStyle/>
          <a:p>
            <a:pPr eaLnBrk="1" hangingPunct="1"/>
            <a:r>
              <a:rPr lang="es-ES" sz="2800" smtClean="0"/>
              <a:t>Para retirar los guantes desechables de un modo apropiado, sostenga el borde de la muñeca y jale desde adentro hacia afuera</a:t>
            </a:r>
            <a:endParaRPr lang="en-US" sz="2800" smtClean="0"/>
          </a:p>
        </p:txBody>
      </p:sp>
      <p:pic>
        <p:nvPicPr>
          <p:cNvPr id="28675" name="Picture 4" descr="Remove gloves9-1-05 resize "/>
          <p:cNvPicPr>
            <a:picLocks noGrp="1" noChangeAspect="1" noChangeArrowheads="1"/>
          </p:cNvPicPr>
          <p:nvPr>
            <p:ph sz="half" idx="2"/>
          </p:nvPr>
        </p:nvPicPr>
        <p:blipFill>
          <a:blip r:embed="rId3" cstate="print"/>
          <a:srcRect/>
          <a:stretch>
            <a:fillRect/>
          </a:stretch>
        </p:blipFill>
        <p:spPr>
          <a:xfrm>
            <a:off x="3962400" y="1905000"/>
            <a:ext cx="4591050" cy="3548063"/>
          </a:xfrm>
        </p:spPr>
      </p:pic>
      <p:sp>
        <p:nvSpPr>
          <p:cNvPr id="28676" name="Oval 5"/>
          <p:cNvSpPr>
            <a:spLocks noChangeArrowheads="1"/>
          </p:cNvSpPr>
          <p:nvPr/>
        </p:nvSpPr>
        <p:spPr bwMode="auto">
          <a:xfrm>
            <a:off x="7162800" y="5105400"/>
            <a:ext cx="1447800" cy="533400"/>
          </a:xfrm>
          <a:prstGeom prst="ellipse">
            <a:avLst/>
          </a:prstGeom>
          <a:solidFill>
            <a:schemeClr val="bg1"/>
          </a:solidFill>
          <a:ln w="9525">
            <a:noFill/>
            <a:round/>
            <a:headEnd/>
            <a:tailEnd/>
          </a:ln>
        </p:spPr>
        <p:txBody>
          <a:bodyPr wrap="none" anchor="ctr"/>
          <a:lstStyle/>
          <a:p>
            <a:endParaRPr lang="es-ES"/>
          </a:p>
        </p:txBody>
      </p:sp>
      <p:sp>
        <p:nvSpPr>
          <p:cNvPr id="28677" name="Rectangle 6"/>
          <p:cNvSpPr>
            <a:spLocks noChangeArrowheads="1"/>
          </p:cNvSpPr>
          <p:nvPr/>
        </p:nvSpPr>
        <p:spPr bwMode="auto">
          <a:xfrm>
            <a:off x="3962400" y="5334000"/>
            <a:ext cx="4648200" cy="533400"/>
          </a:xfrm>
          <a:prstGeom prst="rect">
            <a:avLst/>
          </a:prstGeom>
          <a:solidFill>
            <a:schemeClr val="bg1"/>
          </a:solidFill>
          <a:ln w="9525">
            <a:noFill/>
            <a:miter lim="800000"/>
            <a:headEnd/>
            <a:tailEnd/>
          </a:ln>
        </p:spPr>
        <p:txBody>
          <a:bodyPr wrap="none" anchor="ctr"/>
          <a:lstStyle/>
          <a:p>
            <a:endParaRPr lang="es-ES"/>
          </a:p>
        </p:txBody>
      </p:sp>
      <p:sp>
        <p:nvSpPr>
          <p:cNvPr id="28678" name="Text Box 7"/>
          <p:cNvSpPr txBox="1">
            <a:spLocks noChangeArrowheads="1"/>
          </p:cNvSpPr>
          <p:nvPr/>
        </p:nvSpPr>
        <p:spPr bwMode="auto">
          <a:xfrm>
            <a:off x="1143000" y="5486400"/>
            <a:ext cx="7391400" cy="1200150"/>
          </a:xfrm>
          <a:prstGeom prst="rect">
            <a:avLst/>
          </a:prstGeom>
          <a:noFill/>
          <a:ln w="9525">
            <a:noFill/>
            <a:miter lim="800000"/>
            <a:headEnd/>
            <a:tailEnd/>
          </a:ln>
        </p:spPr>
        <p:txBody>
          <a:bodyPr>
            <a:spAutoFit/>
          </a:bodyPr>
          <a:lstStyle/>
          <a:p>
            <a:pPr algn="ctr">
              <a:spcBef>
                <a:spcPct val="50000"/>
              </a:spcBef>
            </a:pPr>
            <a:r>
              <a:rPr lang="en-US" sz="2400">
                <a:sym typeface="Wingdings" pitchFamily="2" charset="2"/>
              </a:rPr>
              <a:t></a:t>
            </a:r>
            <a:r>
              <a:rPr lang="es-ES" sz="2400">
                <a:solidFill>
                  <a:srgbClr val="FF0000"/>
                </a:solidFill>
              </a:rPr>
              <a:t>POR NINGÚN MOTIVO retire y reutilice los guantes O los lave con el propósito de emplearlos en múltiples tareas</a:t>
            </a:r>
            <a:endParaRPr lang="en-US" sz="2400">
              <a:solidFill>
                <a:srgbClr val="FF0000"/>
              </a:solidFill>
            </a:endParaRPr>
          </a:p>
        </p:txBody>
      </p:sp>
      <p:sp>
        <p:nvSpPr>
          <p:cNvPr id="8" name="Footer Placeholder 131"/>
          <p:cNvSpPr>
            <a:spLocks noGrp="1"/>
          </p:cNvSpPr>
          <p:nvPr/>
        </p:nvSpPr>
        <p:spPr bwMode="auto">
          <a:xfrm>
            <a:off x="1066800" y="6629400"/>
            <a:ext cx="7010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err="1" smtClean="0"/>
              <a:t>Presentación</a:t>
            </a:r>
            <a:r>
              <a:rPr lang="en-US" sz="700" dirty="0" smtClean="0"/>
              <a:t> </a:t>
            </a:r>
            <a:r>
              <a:rPr lang="en-US" sz="700" dirty="0" err="1" smtClean="0"/>
              <a:t>preparada</a:t>
            </a:r>
            <a:r>
              <a:rPr lang="en-US" sz="700" dirty="0" smtClean="0"/>
              <a:t> </a:t>
            </a:r>
            <a:r>
              <a:rPr lang="en-US" sz="700" dirty="0" err="1" smtClean="0"/>
              <a:t>por</a:t>
            </a:r>
            <a:r>
              <a:rPr lang="en-US" sz="700" dirty="0" smtClean="0"/>
              <a:t> el </a:t>
            </a:r>
            <a:r>
              <a:rPr lang="en-US" sz="700" dirty="0"/>
              <a:t>Food Contact and Utensil Barrier Usage Committee for the Conference for the Food Protection  - </a:t>
            </a:r>
            <a:r>
              <a:rPr lang="en-US" sz="700" dirty="0" err="1" smtClean="0"/>
              <a:t>Revisada</a:t>
            </a:r>
            <a:r>
              <a:rPr lang="en-US" sz="700" dirty="0" smtClean="0"/>
              <a:t> en  </a:t>
            </a:r>
            <a:r>
              <a:rPr lang="en-US" sz="700" dirty="0" err="1" smtClean="0"/>
              <a:t>Deciembre</a:t>
            </a:r>
            <a:r>
              <a:rPr lang="en-US" sz="700" dirty="0" smtClean="0"/>
              <a:t> </a:t>
            </a:r>
            <a:r>
              <a:rPr lang="en-US" sz="700" dirty="0"/>
              <a:t>2009</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p:cTn id="7" dur="1000" fill="hold"/>
                                        <p:tgtEl>
                                          <p:spTgt spid="53250"/>
                                        </p:tgtEl>
                                        <p:attrNameLst>
                                          <p:attrName>ppt_x</p:attrName>
                                        </p:attrNameLst>
                                      </p:cBhvr>
                                      <p:tavLst>
                                        <p:tav tm="0">
                                          <p:val>
                                            <p:strVal val="#ppt_x-.2"/>
                                          </p:val>
                                        </p:tav>
                                        <p:tav tm="100000">
                                          <p:val>
                                            <p:strVal val="#ppt_x"/>
                                          </p:val>
                                        </p:tav>
                                      </p:tavLst>
                                    </p:anim>
                                    <p:anim calcmode="lin" valueType="num">
                                      <p:cBhvr>
                                        <p:cTn id="8" dur="1000" fill="hold"/>
                                        <p:tgtEl>
                                          <p:spTgt spid="53250"/>
                                        </p:tgtEl>
                                        <p:attrNameLst>
                                          <p:attrName>ppt_y</p:attrName>
                                        </p:attrNameLst>
                                      </p:cBhvr>
                                      <p:tavLst>
                                        <p:tav tm="0">
                                          <p:val>
                                            <p:strVal val="#ppt_y"/>
                                          </p:val>
                                        </p:tav>
                                        <p:tav tm="100000">
                                          <p:val>
                                            <p:strVal val="#ppt_y"/>
                                          </p:val>
                                        </p:tav>
                                      </p:tavLst>
                                    </p:anim>
                                    <p:animEffect transition="in" filter="wipe(right)" prLst="gradientSize: 0.1">
                                      <p:cBhvr>
                                        <p:cTn id="9" dur="1000"/>
                                        <p:tgtEl>
                                          <p:spTgt spid="53250"/>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53251">
                                            <p:txEl>
                                              <p:pRg st="0" end="0"/>
                                            </p:txEl>
                                          </p:spTgt>
                                        </p:tgtEl>
                                        <p:attrNameLst>
                                          <p:attrName>style.visibility</p:attrName>
                                        </p:attrNameLst>
                                      </p:cBhvr>
                                      <p:to>
                                        <p:strVal val="visible"/>
                                      </p:to>
                                    </p:set>
                                    <p:animEffect transition="in" filter="fade">
                                      <p:cBhvr>
                                        <p:cTn id="14" dur="500"/>
                                        <p:tgtEl>
                                          <p:spTgt spid="53251">
                                            <p:txEl>
                                              <p:pRg st="0" end="0"/>
                                            </p:txEl>
                                          </p:spTgt>
                                        </p:tgtEl>
                                      </p:cBhvr>
                                    </p:animEffect>
                                    <p:anim calcmode="lin" valueType="num">
                                      <p:cBhvr>
                                        <p:cTn id="15"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3251">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532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6200" y="274638"/>
            <a:ext cx="8991600" cy="1143000"/>
          </a:xfrm>
        </p:spPr>
        <p:txBody>
          <a:bodyPr/>
          <a:lstStyle/>
          <a:p>
            <a:pPr eaLnBrk="1" hangingPunct="1"/>
            <a:r>
              <a:rPr lang="en-US" sz="3200" smtClean="0">
                <a:solidFill>
                  <a:schemeClr val="tx1"/>
                </a:solidFill>
              </a:rPr>
              <a:t>Utensilios</a:t>
            </a:r>
            <a:br>
              <a:rPr lang="en-US" sz="3200" smtClean="0">
                <a:solidFill>
                  <a:schemeClr val="tx1"/>
                </a:solidFill>
              </a:rPr>
            </a:br>
            <a:r>
              <a:rPr lang="en-US" sz="1700" smtClean="0">
                <a:solidFill>
                  <a:schemeClr val="tx1"/>
                </a:solidFill>
              </a:rPr>
              <a:t>(palas, cucharas, cucharones, espátulas, pinzas, tenedores, palillos, palillos de dientes)</a:t>
            </a:r>
          </a:p>
        </p:txBody>
      </p:sp>
      <p:sp>
        <p:nvSpPr>
          <p:cNvPr id="29698" name="Rectangle 3"/>
          <p:cNvSpPr>
            <a:spLocks noGrp="1" noChangeArrowheads="1"/>
          </p:cNvSpPr>
          <p:nvPr>
            <p:ph type="body" idx="1"/>
          </p:nvPr>
        </p:nvSpPr>
        <p:spPr>
          <a:xfrm>
            <a:off x="457200" y="1524000"/>
            <a:ext cx="8229600" cy="4800600"/>
          </a:xfrm>
        </p:spPr>
        <p:txBody>
          <a:bodyPr/>
          <a:lstStyle/>
          <a:p>
            <a:pPr eaLnBrk="1" hangingPunct="1"/>
            <a:r>
              <a:rPr lang="es-ES" sz="2400" dirty="0" smtClean="0"/>
              <a:t>El material de construcción y diseño de las superficies de contacto con alimentos debe cumplir con los requerimientos del Código Alimentario de la FDA mencionados en la sección 4-201.11 y debe ser durable y mantener sus cualidades características bajo condiciones de uso normal</a:t>
            </a:r>
          </a:p>
          <a:p>
            <a:pPr eaLnBrk="1" hangingPunct="1">
              <a:buFontTx/>
              <a:buNone/>
            </a:pPr>
            <a:endParaRPr lang="en-US" sz="2400" dirty="0" smtClean="0"/>
          </a:p>
          <a:p>
            <a:pPr eaLnBrk="1" hangingPunct="1"/>
            <a:r>
              <a:rPr lang="es-ES" sz="2400" dirty="0" smtClean="0"/>
              <a:t>Todos los utensilios deben ser lavados, enjuagados, desinfectados y secados al aire entre cada uso</a:t>
            </a:r>
            <a:endParaRPr lang="en-US" sz="2400" dirty="0" smtClean="0"/>
          </a:p>
          <a:p>
            <a:pPr eaLnBrk="1" hangingPunct="1">
              <a:buFontTx/>
              <a:buNone/>
            </a:pPr>
            <a:endParaRPr lang="en-US" sz="2400" dirty="0" smtClean="0"/>
          </a:p>
          <a:p>
            <a:pPr eaLnBrk="1" hangingPunct="1"/>
            <a:r>
              <a:rPr lang="en-US" sz="2400" dirty="0" err="1" smtClean="0"/>
              <a:t>Todos</a:t>
            </a:r>
            <a:r>
              <a:rPr lang="en-US" sz="2400" dirty="0" smtClean="0"/>
              <a:t> los </a:t>
            </a:r>
            <a:r>
              <a:rPr lang="en-US" sz="2400" dirty="0" err="1" smtClean="0"/>
              <a:t>utensilios</a:t>
            </a:r>
            <a:r>
              <a:rPr lang="en-US" sz="2400" dirty="0" smtClean="0"/>
              <a:t> en </a:t>
            </a:r>
            <a:r>
              <a:rPr lang="en-US" sz="2400" dirty="0" err="1" smtClean="0"/>
              <a:t>uso</a:t>
            </a:r>
            <a:r>
              <a:rPr lang="en-US" sz="2400" dirty="0" smtClean="0"/>
              <a:t> continuo </a:t>
            </a:r>
            <a:r>
              <a:rPr lang="en-US" sz="2400" dirty="0" err="1" smtClean="0"/>
              <a:t>deben</a:t>
            </a:r>
            <a:r>
              <a:rPr lang="en-US" sz="2400" dirty="0" smtClean="0"/>
              <a:t> ser </a:t>
            </a:r>
            <a:r>
              <a:rPr lang="en-US" sz="2400" dirty="0" err="1" smtClean="0"/>
              <a:t>cambiados</a:t>
            </a:r>
            <a:r>
              <a:rPr lang="en-US" sz="2400" dirty="0" smtClean="0"/>
              <a:t> al </a:t>
            </a:r>
            <a:r>
              <a:rPr lang="en-US" sz="2400" dirty="0" err="1" smtClean="0"/>
              <a:t>menos</a:t>
            </a:r>
            <a:r>
              <a:rPr lang="en-US" sz="2400" dirty="0" smtClean="0"/>
              <a:t> </a:t>
            </a:r>
            <a:r>
              <a:rPr lang="en-US" sz="2400" dirty="0" err="1" smtClean="0"/>
              <a:t>cada</a:t>
            </a:r>
            <a:r>
              <a:rPr lang="en-US" sz="2400" dirty="0" smtClean="0"/>
              <a:t> </a:t>
            </a:r>
            <a:r>
              <a:rPr lang="en-US" sz="2400" b="1" dirty="0" err="1" smtClean="0"/>
              <a:t>cuatro</a:t>
            </a:r>
            <a:r>
              <a:rPr lang="en-US" sz="2400" b="1" dirty="0" smtClean="0"/>
              <a:t> </a:t>
            </a:r>
            <a:r>
              <a:rPr lang="en-US" sz="2400" b="1" dirty="0" err="1" smtClean="0"/>
              <a:t>horas</a:t>
            </a:r>
            <a:endParaRPr lang="en-US" sz="2400" dirty="0" smtClean="0"/>
          </a:p>
          <a:p>
            <a:pPr eaLnBrk="1" hangingPunct="1"/>
            <a:endParaRPr lang="en-US" sz="2400" dirty="0" smtClean="0"/>
          </a:p>
        </p:txBody>
      </p:sp>
      <p:sp>
        <p:nvSpPr>
          <p:cNvPr id="4"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eaLnBrk="1" hangingPunct="1"/>
            <a:r>
              <a:rPr lang="en-US" sz="3200" smtClean="0">
                <a:solidFill>
                  <a:schemeClr val="tx1"/>
                </a:solidFill>
              </a:rPr>
              <a:t>Utensilios</a:t>
            </a:r>
            <a:r>
              <a:rPr lang="en-US" sz="4800" smtClean="0">
                <a:solidFill>
                  <a:schemeClr val="tx1"/>
                </a:solidFill>
              </a:rPr>
              <a:t/>
            </a:r>
            <a:br>
              <a:rPr lang="en-US" sz="4800" smtClean="0">
                <a:solidFill>
                  <a:schemeClr val="tx1"/>
                </a:solidFill>
              </a:rPr>
            </a:br>
            <a:r>
              <a:rPr lang="en-US" sz="1700" smtClean="0">
                <a:solidFill>
                  <a:schemeClr val="tx1"/>
                </a:solidFill>
              </a:rPr>
              <a:t>(palas, cucharas, cucharones, espátulas, pinzas, tenedores, palillos, palillos de dientes)</a:t>
            </a:r>
          </a:p>
        </p:txBody>
      </p:sp>
      <p:sp>
        <p:nvSpPr>
          <p:cNvPr id="30722" name="Rectangle 3"/>
          <p:cNvSpPr>
            <a:spLocks noGrp="1" noChangeArrowheads="1"/>
          </p:cNvSpPr>
          <p:nvPr>
            <p:ph type="body" idx="1"/>
          </p:nvPr>
        </p:nvSpPr>
        <p:spPr>
          <a:xfrm>
            <a:off x="457200" y="1722438"/>
            <a:ext cx="8229600" cy="4983162"/>
          </a:xfrm>
        </p:spPr>
        <p:txBody>
          <a:bodyPr/>
          <a:lstStyle/>
          <a:p>
            <a:pPr marL="609600" indent="-609600" algn="just" eaLnBrk="1" hangingPunct="1">
              <a:lnSpc>
                <a:spcPct val="80000"/>
              </a:lnSpc>
            </a:pPr>
            <a:r>
              <a:rPr lang="es-ES" sz="2400" smtClean="0"/>
              <a:t>Cuando no se les esté utilizando, los utensilios deben ser almacenados de tal modo que se prevenga el desarrollo de bacterias, adentro del mismo alimento, en un medio ambiente limpio y protegido, dentro de un recipiente con agua corriente o bien en un recipiente con agua a una temperatura mínima de 135° F</a:t>
            </a:r>
            <a:endParaRPr lang="en-US" sz="2400" smtClean="0"/>
          </a:p>
          <a:p>
            <a:pPr marL="609600" indent="-609600" algn="just" eaLnBrk="1" hangingPunct="1">
              <a:lnSpc>
                <a:spcPct val="80000"/>
              </a:lnSpc>
              <a:buFontTx/>
              <a:buNone/>
            </a:pPr>
            <a:endParaRPr lang="en-US" sz="2400" smtClean="0"/>
          </a:p>
          <a:p>
            <a:pPr marL="609600" indent="-609600" eaLnBrk="1" hangingPunct="1">
              <a:lnSpc>
                <a:spcPct val="80000"/>
              </a:lnSpc>
            </a:pPr>
            <a:r>
              <a:rPr lang="es-ES" sz="2400" smtClean="0"/>
              <a:t>Los utensilios en uso no podrán ser colocados en solución sanitizante o hielo</a:t>
            </a:r>
            <a:endParaRPr lang="en-US" sz="2400" smtClean="0"/>
          </a:p>
          <a:p>
            <a:pPr marL="609600" indent="-609600" eaLnBrk="1" hangingPunct="1">
              <a:lnSpc>
                <a:spcPct val="80000"/>
              </a:lnSpc>
            </a:pPr>
            <a:endParaRPr lang="en-US" sz="2400" smtClean="0"/>
          </a:p>
        </p:txBody>
      </p:sp>
      <p:pic>
        <p:nvPicPr>
          <p:cNvPr id="30723" name="Picture 4"/>
          <p:cNvPicPr>
            <a:picLocks noChangeAspect="1" noChangeArrowheads="1"/>
          </p:cNvPicPr>
          <p:nvPr/>
        </p:nvPicPr>
        <p:blipFill>
          <a:blip r:embed="rId3" cstate="print"/>
          <a:srcRect/>
          <a:stretch>
            <a:fillRect/>
          </a:stretch>
        </p:blipFill>
        <p:spPr bwMode="auto">
          <a:xfrm>
            <a:off x="609600" y="4953000"/>
            <a:ext cx="1524000" cy="1143000"/>
          </a:xfrm>
          <a:prstGeom prst="rect">
            <a:avLst/>
          </a:prstGeom>
          <a:noFill/>
          <a:ln w="9525">
            <a:noFill/>
            <a:miter lim="800000"/>
            <a:headEnd/>
            <a:tailEnd/>
          </a:ln>
        </p:spPr>
      </p:pic>
      <p:pic>
        <p:nvPicPr>
          <p:cNvPr id="30724" name="Picture 5"/>
          <p:cNvPicPr>
            <a:picLocks noChangeAspect="1" noChangeArrowheads="1"/>
          </p:cNvPicPr>
          <p:nvPr/>
        </p:nvPicPr>
        <p:blipFill>
          <a:blip r:embed="rId4" cstate="print"/>
          <a:srcRect/>
          <a:stretch>
            <a:fillRect/>
          </a:stretch>
        </p:blipFill>
        <p:spPr bwMode="auto">
          <a:xfrm>
            <a:off x="2895600" y="4860925"/>
            <a:ext cx="2133600" cy="1235075"/>
          </a:xfrm>
          <a:prstGeom prst="rect">
            <a:avLst/>
          </a:prstGeom>
          <a:noFill/>
          <a:ln w="9525">
            <a:noFill/>
            <a:miter lim="800000"/>
            <a:headEnd/>
            <a:tailEnd/>
          </a:ln>
        </p:spPr>
      </p:pic>
      <p:pic>
        <p:nvPicPr>
          <p:cNvPr id="30725" name="Picture 9" descr="IMG_5394"/>
          <p:cNvPicPr>
            <a:picLocks noChangeAspect="1" noChangeArrowheads="1"/>
          </p:cNvPicPr>
          <p:nvPr/>
        </p:nvPicPr>
        <p:blipFill>
          <a:blip r:embed="rId5" cstate="print"/>
          <a:srcRect/>
          <a:stretch>
            <a:fillRect/>
          </a:stretch>
        </p:blipFill>
        <p:spPr bwMode="auto">
          <a:xfrm>
            <a:off x="5800725" y="4495800"/>
            <a:ext cx="2657475" cy="2003425"/>
          </a:xfrm>
          <a:prstGeom prst="rect">
            <a:avLst/>
          </a:prstGeom>
          <a:noFill/>
          <a:ln w="9525">
            <a:noFill/>
            <a:miter lim="800000"/>
            <a:headEnd/>
            <a:tailEnd/>
          </a:ln>
        </p:spPr>
      </p:pic>
      <p:sp>
        <p:nvSpPr>
          <p:cNvPr id="7" name="Footer Placeholder 131"/>
          <p:cNvSpPr>
            <a:spLocks noGrp="1"/>
          </p:cNvSpPr>
          <p:nvPr/>
        </p:nvSpPr>
        <p:spPr bwMode="auto">
          <a:xfrm>
            <a:off x="1066800" y="64770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50" dirty="0" err="1" smtClean="0"/>
              <a:t>Presentación</a:t>
            </a:r>
            <a:r>
              <a:rPr lang="en-US" sz="1050" dirty="0" smtClean="0"/>
              <a:t> </a:t>
            </a:r>
            <a:r>
              <a:rPr lang="en-US" sz="1050" dirty="0" err="1" smtClean="0"/>
              <a:t>preparada</a:t>
            </a:r>
            <a:r>
              <a:rPr lang="en-US" sz="1050" dirty="0" smtClean="0"/>
              <a:t> </a:t>
            </a:r>
            <a:r>
              <a:rPr lang="en-US" sz="1050" dirty="0" err="1" smtClean="0"/>
              <a:t>por</a:t>
            </a:r>
            <a:r>
              <a:rPr lang="en-US" sz="1050" dirty="0" smtClean="0"/>
              <a:t> el </a:t>
            </a:r>
            <a:r>
              <a:rPr lang="en-US" sz="1050" dirty="0"/>
              <a:t>Food Contact and Utensil Barrier Usage Committee for the Conference for the Food Protection  - </a:t>
            </a:r>
            <a:r>
              <a:rPr lang="en-US" sz="1050" dirty="0" err="1" smtClean="0"/>
              <a:t>Revisada</a:t>
            </a:r>
            <a:r>
              <a:rPr lang="en-US" sz="1050" dirty="0" smtClean="0"/>
              <a:t> en  </a:t>
            </a:r>
            <a:r>
              <a:rPr lang="en-US" sz="1050" dirty="0" err="1" smtClean="0"/>
              <a:t>Deciembre</a:t>
            </a:r>
            <a:r>
              <a:rPr lang="en-US" sz="1050" dirty="0" smtClean="0"/>
              <a:t> </a:t>
            </a:r>
            <a:r>
              <a:rPr lang="en-US" sz="1050" dirty="0"/>
              <a:t>2009</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sz="3200" smtClean="0">
                <a:solidFill>
                  <a:schemeClr val="tx1"/>
                </a:solidFill>
              </a:rPr>
              <a:t>Palas</a:t>
            </a:r>
          </a:p>
        </p:txBody>
      </p:sp>
      <p:sp>
        <p:nvSpPr>
          <p:cNvPr id="31746" name="Rectangle 3"/>
          <p:cNvSpPr>
            <a:spLocks noGrp="1" noChangeArrowheads="1"/>
          </p:cNvSpPr>
          <p:nvPr>
            <p:ph type="body" idx="1"/>
          </p:nvPr>
        </p:nvSpPr>
        <p:spPr>
          <a:xfrm>
            <a:off x="457200" y="1600200"/>
            <a:ext cx="8229600" cy="5029200"/>
          </a:xfrm>
        </p:spPr>
        <p:txBody>
          <a:bodyPr/>
          <a:lstStyle/>
          <a:p>
            <a:pPr eaLnBrk="1" hangingPunct="1">
              <a:lnSpc>
                <a:spcPct val="80000"/>
              </a:lnSpc>
            </a:pPr>
            <a:r>
              <a:rPr lang="en-US" sz="2400" dirty="0" smtClean="0"/>
              <a:t>Las </a:t>
            </a:r>
            <a:r>
              <a:rPr lang="en-US" sz="2400" dirty="0" err="1" smtClean="0"/>
              <a:t>palas</a:t>
            </a:r>
            <a:r>
              <a:rPr lang="en-US" sz="2400" dirty="0" smtClean="0"/>
              <a:t> son </a:t>
            </a:r>
            <a:r>
              <a:rPr lang="en-US" sz="2400" dirty="0" err="1" smtClean="0"/>
              <a:t>utilizadas</a:t>
            </a:r>
            <a:r>
              <a:rPr lang="en-US" sz="2400" dirty="0" smtClean="0"/>
              <a:t> </a:t>
            </a:r>
            <a:r>
              <a:rPr lang="en-US" sz="2400" dirty="0" err="1" smtClean="0"/>
              <a:t>por</a:t>
            </a:r>
            <a:r>
              <a:rPr lang="en-US" sz="2400" dirty="0" smtClean="0"/>
              <a:t> el personal </a:t>
            </a:r>
            <a:r>
              <a:rPr lang="en-US" sz="2400" dirty="0" err="1" smtClean="0"/>
              <a:t>que</a:t>
            </a:r>
            <a:r>
              <a:rPr lang="en-US" sz="2400" dirty="0" smtClean="0"/>
              <a:t> </a:t>
            </a:r>
            <a:r>
              <a:rPr lang="en-US" sz="2400" dirty="0" err="1" smtClean="0"/>
              <a:t>prepara</a:t>
            </a:r>
            <a:r>
              <a:rPr lang="en-US" sz="2400" dirty="0" smtClean="0"/>
              <a:t>  o </a:t>
            </a:r>
            <a:r>
              <a:rPr lang="en-US" sz="2400" dirty="0" err="1" smtClean="0"/>
              <a:t>sirve</a:t>
            </a:r>
            <a:r>
              <a:rPr lang="en-US" sz="2400" dirty="0" smtClean="0"/>
              <a:t> </a:t>
            </a:r>
            <a:r>
              <a:rPr lang="en-US" sz="2400" dirty="0" err="1" smtClean="0"/>
              <a:t>alimentos</a:t>
            </a:r>
            <a:r>
              <a:rPr lang="en-US" sz="2400" dirty="0" smtClean="0"/>
              <a:t> o </a:t>
            </a:r>
            <a:r>
              <a:rPr lang="en-US" sz="2400" dirty="0" err="1" smtClean="0"/>
              <a:t>por</a:t>
            </a:r>
            <a:r>
              <a:rPr lang="en-US" sz="2400" dirty="0" smtClean="0"/>
              <a:t> </a:t>
            </a:r>
            <a:r>
              <a:rPr lang="en-US" sz="2400" dirty="0" err="1" smtClean="0"/>
              <a:t>clientes</a:t>
            </a:r>
            <a:r>
              <a:rPr lang="en-US" sz="2400" dirty="0" smtClean="0"/>
              <a:t> </a:t>
            </a:r>
            <a:r>
              <a:rPr lang="en-US" sz="2400" dirty="0" err="1" smtClean="0"/>
              <a:t>para</a:t>
            </a:r>
            <a:r>
              <a:rPr lang="en-US" sz="2400" dirty="0" smtClean="0"/>
              <a:t> </a:t>
            </a:r>
            <a:r>
              <a:rPr lang="en-US" sz="2400" dirty="0" err="1" smtClean="0"/>
              <a:t>preparar</a:t>
            </a:r>
            <a:r>
              <a:rPr lang="en-US" sz="2400" dirty="0" smtClean="0"/>
              <a:t>, </a:t>
            </a:r>
            <a:r>
              <a:rPr lang="en-US" sz="2400" dirty="0" err="1" smtClean="0"/>
              <a:t>porcionar</a:t>
            </a:r>
            <a:r>
              <a:rPr lang="en-US" sz="2400" dirty="0" smtClean="0"/>
              <a:t> o </a:t>
            </a:r>
            <a:r>
              <a:rPr lang="en-US" sz="2400" dirty="0" err="1" smtClean="0"/>
              <a:t>servir</a:t>
            </a:r>
            <a:r>
              <a:rPr lang="en-US" sz="2400" dirty="0" smtClean="0"/>
              <a:t> </a:t>
            </a:r>
            <a:r>
              <a:rPr lang="en-US" sz="2400" dirty="0" err="1" smtClean="0"/>
              <a:t>alimentos</a:t>
            </a:r>
            <a:r>
              <a:rPr lang="en-US" sz="2400" dirty="0" smtClean="0"/>
              <a:t> </a:t>
            </a:r>
            <a:r>
              <a:rPr lang="en-US" sz="2400" dirty="0" err="1" smtClean="0"/>
              <a:t>sólidos</a:t>
            </a:r>
            <a:r>
              <a:rPr lang="en-US" sz="2400" dirty="0" smtClean="0"/>
              <a:t> o </a:t>
            </a:r>
            <a:r>
              <a:rPr lang="en-US" sz="2400" dirty="0" err="1" smtClean="0"/>
              <a:t>líquidos</a:t>
            </a:r>
            <a:endParaRPr lang="en-US" sz="2400" dirty="0" smtClean="0"/>
          </a:p>
          <a:p>
            <a:pPr eaLnBrk="1" hangingPunct="1">
              <a:lnSpc>
                <a:spcPct val="80000"/>
              </a:lnSpc>
              <a:buFontTx/>
              <a:buNone/>
            </a:pPr>
            <a:endParaRPr lang="en-US" sz="2400" dirty="0" smtClean="0"/>
          </a:p>
          <a:p>
            <a:pPr eaLnBrk="1" hangingPunct="1">
              <a:lnSpc>
                <a:spcPct val="80000"/>
              </a:lnSpc>
            </a:pPr>
            <a:r>
              <a:rPr lang="es-ES" sz="2400" dirty="0" smtClean="0"/>
              <a:t>La palas se pueden utilizar con o sin el uso de otros utensilios de barrera</a:t>
            </a:r>
            <a:endParaRPr lang="en-US" sz="2400" dirty="0" smtClean="0"/>
          </a:p>
          <a:p>
            <a:pPr eaLnBrk="1" hangingPunct="1">
              <a:lnSpc>
                <a:spcPct val="80000"/>
              </a:lnSpc>
              <a:buFontTx/>
              <a:buNone/>
            </a:pPr>
            <a:endParaRPr lang="en-US" sz="2400" dirty="0" smtClean="0"/>
          </a:p>
          <a:p>
            <a:pPr eaLnBrk="1" hangingPunct="1">
              <a:lnSpc>
                <a:spcPct val="80000"/>
              </a:lnSpc>
            </a:pPr>
            <a:r>
              <a:rPr lang="es-ES" sz="2400" dirty="0" smtClean="0"/>
              <a:t>Cuando se utilice una pala con dispensador, es necesario que se evite el contacto del mecanismo del dispensador con el alimento. De este modo se podrá prevenir la transferencia de patógenos de las manos al alimento</a:t>
            </a:r>
            <a:endParaRPr lang="en-US" sz="2400" dirty="0" smtClean="0"/>
          </a:p>
        </p:txBody>
      </p:sp>
      <p:pic>
        <p:nvPicPr>
          <p:cNvPr id="31747" name="Picture 4"/>
          <p:cNvPicPr>
            <a:picLocks noChangeAspect="1" noChangeArrowheads="1"/>
          </p:cNvPicPr>
          <p:nvPr/>
        </p:nvPicPr>
        <p:blipFill>
          <a:blip r:embed="rId3" cstate="print"/>
          <a:srcRect/>
          <a:stretch>
            <a:fillRect/>
          </a:stretch>
        </p:blipFill>
        <p:spPr bwMode="auto">
          <a:xfrm>
            <a:off x="3733800" y="5245100"/>
            <a:ext cx="1536700" cy="1536700"/>
          </a:xfrm>
          <a:prstGeom prst="rect">
            <a:avLst/>
          </a:prstGeom>
          <a:noFill/>
          <a:ln w="9525">
            <a:noFill/>
            <a:miter lim="800000"/>
            <a:headEnd/>
            <a:tailEnd/>
          </a:ln>
        </p:spPr>
      </p:pic>
      <p:sp>
        <p:nvSpPr>
          <p:cNvPr id="5" name="Footer Placeholder 131"/>
          <p:cNvSpPr>
            <a:spLocks noGrp="1"/>
          </p:cNvSpPr>
          <p:nvPr/>
        </p:nvSpPr>
        <p:spPr bwMode="auto">
          <a:xfrm>
            <a:off x="1066800" y="645795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err="1" smtClean="0"/>
              <a:t>Presentación</a:t>
            </a:r>
            <a:r>
              <a:rPr lang="en-US" sz="1100" dirty="0" smtClean="0"/>
              <a:t> </a:t>
            </a:r>
            <a:r>
              <a:rPr lang="en-US" sz="1100" dirty="0" err="1" smtClean="0"/>
              <a:t>preparada</a:t>
            </a:r>
            <a:r>
              <a:rPr lang="en-US" sz="1100" dirty="0" smtClean="0"/>
              <a:t> </a:t>
            </a:r>
            <a:r>
              <a:rPr lang="en-US" sz="1100" dirty="0" err="1" smtClean="0"/>
              <a:t>por</a:t>
            </a:r>
            <a:r>
              <a:rPr lang="en-US" sz="1100" dirty="0" smtClean="0"/>
              <a:t> el </a:t>
            </a:r>
            <a:r>
              <a:rPr lang="en-US" sz="1100" dirty="0"/>
              <a:t>Food Contact and Utensil Barrier Usage Committee for the Conference for the Food Protection  - </a:t>
            </a:r>
            <a:r>
              <a:rPr lang="en-US" sz="1100" dirty="0" err="1" smtClean="0"/>
              <a:t>Revisada</a:t>
            </a:r>
            <a:r>
              <a:rPr lang="en-US" sz="1100" dirty="0" smtClean="0"/>
              <a:t> en  </a:t>
            </a:r>
            <a:r>
              <a:rPr lang="en-US" sz="1100" dirty="0" err="1" smtClean="0"/>
              <a:t>Deciembre</a:t>
            </a:r>
            <a:r>
              <a:rPr lang="en-US" sz="1100" dirty="0" smtClean="0"/>
              <a:t> </a:t>
            </a:r>
            <a:r>
              <a:rPr lang="en-US" sz="1100" dirty="0"/>
              <a:t>2009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p:txBody>
          <a:bodyPr/>
          <a:lstStyle/>
          <a:p>
            <a:pPr eaLnBrk="1" hangingPunct="1"/>
            <a:r>
              <a:rPr lang="en-US" sz="3200" smtClean="0"/>
              <a:t>Cucharas</a:t>
            </a:r>
          </a:p>
        </p:txBody>
      </p:sp>
      <p:sp>
        <p:nvSpPr>
          <p:cNvPr id="32770" name="Rectangle 3"/>
          <p:cNvSpPr>
            <a:spLocks noGrp="1" noChangeArrowheads="1"/>
          </p:cNvSpPr>
          <p:nvPr>
            <p:ph type="body" idx="1"/>
          </p:nvPr>
        </p:nvSpPr>
        <p:spPr/>
        <p:txBody>
          <a:bodyPr/>
          <a:lstStyle/>
          <a:p>
            <a:pPr eaLnBrk="1" hangingPunct="1">
              <a:lnSpc>
                <a:spcPct val="80000"/>
              </a:lnSpc>
            </a:pPr>
            <a:r>
              <a:rPr lang="es-ES" sz="2400" dirty="0" smtClean="0"/>
              <a:t>Generalmente, las cucharas no tienen un tamaño de porción o forma predeterminados</a:t>
            </a:r>
            <a:endParaRPr lang="en-US" sz="2400" dirty="0" smtClean="0"/>
          </a:p>
          <a:p>
            <a:pPr eaLnBrk="1" hangingPunct="1">
              <a:lnSpc>
                <a:spcPct val="80000"/>
              </a:lnSpc>
            </a:pPr>
            <a:endParaRPr lang="en-US" sz="2400" dirty="0" smtClean="0">
              <a:solidFill>
                <a:srgbClr val="FF3300"/>
              </a:solidFill>
            </a:endParaRPr>
          </a:p>
          <a:p>
            <a:pPr eaLnBrk="1" hangingPunct="1">
              <a:lnSpc>
                <a:spcPct val="80000"/>
              </a:lnSpc>
            </a:pPr>
            <a:r>
              <a:rPr lang="en-US" sz="2400" dirty="0" smtClean="0"/>
              <a:t>Las </a:t>
            </a:r>
            <a:r>
              <a:rPr lang="en-US" sz="2400" dirty="0" err="1" smtClean="0"/>
              <a:t>cucharas</a:t>
            </a:r>
            <a:r>
              <a:rPr lang="en-US" sz="2400" dirty="0" smtClean="0"/>
              <a:t> son </a:t>
            </a:r>
            <a:r>
              <a:rPr lang="en-US" sz="2400" dirty="0" err="1" smtClean="0"/>
              <a:t>utilizadas</a:t>
            </a:r>
            <a:r>
              <a:rPr lang="en-US" sz="2400" dirty="0" smtClean="0"/>
              <a:t> </a:t>
            </a:r>
            <a:r>
              <a:rPr lang="en-US" sz="2400" dirty="0" err="1" smtClean="0"/>
              <a:t>por</a:t>
            </a:r>
            <a:r>
              <a:rPr lang="en-US" sz="2400" dirty="0" smtClean="0"/>
              <a:t> el personal </a:t>
            </a:r>
            <a:r>
              <a:rPr lang="en-US" sz="2400" dirty="0" err="1" smtClean="0"/>
              <a:t>que</a:t>
            </a:r>
            <a:r>
              <a:rPr lang="en-US" sz="2400" dirty="0" smtClean="0"/>
              <a:t> </a:t>
            </a:r>
            <a:r>
              <a:rPr lang="en-US" sz="2400" dirty="0" err="1" smtClean="0"/>
              <a:t>prepara</a:t>
            </a:r>
            <a:r>
              <a:rPr lang="en-US" sz="2400" dirty="0" smtClean="0"/>
              <a:t>  o </a:t>
            </a:r>
            <a:r>
              <a:rPr lang="en-US" sz="2400" dirty="0" err="1" smtClean="0"/>
              <a:t>sirve</a:t>
            </a:r>
            <a:r>
              <a:rPr lang="en-US" sz="2400" dirty="0" smtClean="0"/>
              <a:t> </a:t>
            </a:r>
            <a:r>
              <a:rPr lang="en-US" sz="2400" dirty="0" err="1" smtClean="0"/>
              <a:t>alimentos</a:t>
            </a:r>
            <a:r>
              <a:rPr lang="en-US" sz="2400" dirty="0" smtClean="0"/>
              <a:t> o </a:t>
            </a:r>
            <a:r>
              <a:rPr lang="en-US" sz="2400" dirty="0" err="1" smtClean="0"/>
              <a:t>por</a:t>
            </a:r>
            <a:r>
              <a:rPr lang="en-US" sz="2400" dirty="0" smtClean="0"/>
              <a:t> </a:t>
            </a:r>
            <a:r>
              <a:rPr lang="en-US" sz="2400" dirty="0" err="1" smtClean="0"/>
              <a:t>clientes</a:t>
            </a:r>
            <a:r>
              <a:rPr lang="en-US" sz="2400" dirty="0" smtClean="0"/>
              <a:t> </a:t>
            </a:r>
            <a:r>
              <a:rPr lang="en-US" sz="2400" dirty="0" err="1" smtClean="0"/>
              <a:t>para</a:t>
            </a:r>
            <a:r>
              <a:rPr lang="en-US" sz="2400" dirty="0" smtClean="0"/>
              <a:t> </a:t>
            </a:r>
            <a:r>
              <a:rPr lang="en-US" sz="2400" dirty="0" err="1" smtClean="0"/>
              <a:t>preparar</a:t>
            </a:r>
            <a:r>
              <a:rPr lang="en-US" sz="2400" dirty="0" smtClean="0"/>
              <a:t>, </a:t>
            </a:r>
            <a:r>
              <a:rPr lang="en-US" sz="2400" dirty="0" err="1" smtClean="0"/>
              <a:t>porcionar</a:t>
            </a:r>
            <a:r>
              <a:rPr lang="en-US" sz="2400" dirty="0" smtClean="0"/>
              <a:t> o </a:t>
            </a:r>
            <a:r>
              <a:rPr lang="en-US" sz="2400" dirty="0" err="1" smtClean="0"/>
              <a:t>servir</a:t>
            </a:r>
            <a:r>
              <a:rPr lang="en-US" sz="2400" dirty="0" smtClean="0"/>
              <a:t> </a:t>
            </a:r>
            <a:r>
              <a:rPr lang="en-US" sz="2400" dirty="0" err="1" smtClean="0"/>
              <a:t>alimentos</a:t>
            </a:r>
            <a:r>
              <a:rPr lang="en-US" sz="2400" dirty="0" smtClean="0"/>
              <a:t> </a:t>
            </a:r>
            <a:r>
              <a:rPr lang="en-US" sz="2400" dirty="0" err="1" smtClean="0"/>
              <a:t>sólidos</a:t>
            </a:r>
            <a:r>
              <a:rPr lang="en-US" sz="2400" dirty="0" smtClean="0"/>
              <a:t> o </a:t>
            </a:r>
            <a:r>
              <a:rPr lang="en-US" sz="2400" dirty="0" err="1" smtClean="0"/>
              <a:t>líquidos</a:t>
            </a:r>
            <a:endParaRPr lang="en-US" sz="2400" dirty="0" smtClean="0"/>
          </a:p>
          <a:p>
            <a:pPr eaLnBrk="1" hangingPunct="1">
              <a:lnSpc>
                <a:spcPct val="80000"/>
              </a:lnSpc>
              <a:buFontTx/>
              <a:buNone/>
            </a:pPr>
            <a:r>
              <a:rPr lang="en-US" sz="2400" dirty="0" smtClean="0"/>
              <a:t> </a:t>
            </a:r>
          </a:p>
          <a:p>
            <a:pPr eaLnBrk="1" hangingPunct="1">
              <a:lnSpc>
                <a:spcPct val="80000"/>
              </a:lnSpc>
            </a:pPr>
            <a:r>
              <a:rPr lang="es-ES" sz="2400" dirty="0" smtClean="0"/>
              <a:t>Las cucharas usadas para probar alimentos deben ser lavadas, enjuagadas y desinfectadas entre cada uso. Las cucharas desechables o utensilios de un sólo uso </a:t>
            </a:r>
            <a:r>
              <a:rPr lang="es-ES" sz="2400" dirty="0" err="1" smtClean="0">
                <a:solidFill>
                  <a:srgbClr val="000000"/>
                </a:solidFill>
              </a:rPr>
              <a:t>podrian</a:t>
            </a:r>
            <a:r>
              <a:rPr lang="es-ES" sz="2400" dirty="0" smtClean="0"/>
              <a:t> ser una buena opción para este tipo de tareas</a:t>
            </a:r>
            <a:endParaRPr lang="en-US" sz="2400" dirty="0" smtClean="0"/>
          </a:p>
          <a:p>
            <a:pPr eaLnBrk="1" hangingPunct="1">
              <a:lnSpc>
                <a:spcPct val="80000"/>
              </a:lnSpc>
              <a:buFontTx/>
              <a:buNone/>
            </a:pPr>
            <a:endParaRPr lang="en-US" sz="2400" dirty="0" smtClean="0"/>
          </a:p>
          <a:p>
            <a:pPr eaLnBrk="1" hangingPunct="1">
              <a:lnSpc>
                <a:spcPct val="80000"/>
              </a:lnSpc>
            </a:pPr>
            <a:r>
              <a:rPr lang="es-ES" sz="2400" dirty="0" smtClean="0"/>
              <a:t>El uso inapropiado de cucharas de prueba podría provocar enfermedades alimentarias</a:t>
            </a:r>
            <a:endParaRPr lang="en-US" sz="2400" dirty="0" smtClean="0"/>
          </a:p>
        </p:txBody>
      </p:sp>
      <p:pic>
        <p:nvPicPr>
          <p:cNvPr id="32771" name="Picture 5" descr="98166measuring_spoons"/>
          <p:cNvPicPr>
            <a:picLocks noChangeAspect="1" noChangeArrowheads="1"/>
          </p:cNvPicPr>
          <p:nvPr/>
        </p:nvPicPr>
        <p:blipFill>
          <a:blip r:embed="rId3" cstate="print"/>
          <a:srcRect/>
          <a:stretch>
            <a:fillRect/>
          </a:stretch>
        </p:blipFill>
        <p:spPr bwMode="auto">
          <a:xfrm>
            <a:off x="7670800" y="228600"/>
            <a:ext cx="1141413" cy="1371600"/>
          </a:xfrm>
          <a:prstGeom prst="rect">
            <a:avLst/>
          </a:prstGeom>
          <a:noFill/>
          <a:ln w="9525">
            <a:noFill/>
            <a:miter lim="800000"/>
            <a:headEnd/>
            <a:tailEnd/>
          </a:ln>
        </p:spPr>
      </p:pic>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pPr eaLnBrk="1" hangingPunct="1"/>
            <a:r>
              <a:rPr lang="en-US" sz="3200" smtClean="0">
                <a:solidFill>
                  <a:schemeClr val="tx1"/>
                </a:solidFill>
              </a:rPr>
              <a:t>Cucharones</a:t>
            </a:r>
          </a:p>
        </p:txBody>
      </p:sp>
      <p:sp>
        <p:nvSpPr>
          <p:cNvPr id="33794" name="Rectangle 3"/>
          <p:cNvSpPr>
            <a:spLocks noGrp="1" noChangeArrowheads="1"/>
          </p:cNvSpPr>
          <p:nvPr>
            <p:ph type="body" idx="1"/>
          </p:nvPr>
        </p:nvSpPr>
        <p:spPr>
          <a:xfrm>
            <a:off x="457200" y="1600200"/>
            <a:ext cx="8229600" cy="3657600"/>
          </a:xfrm>
        </p:spPr>
        <p:txBody>
          <a:bodyPr/>
          <a:lstStyle/>
          <a:p>
            <a:pPr eaLnBrk="1" hangingPunct="1">
              <a:lnSpc>
                <a:spcPct val="90000"/>
              </a:lnSpc>
            </a:pPr>
            <a:r>
              <a:rPr lang="es-ES" sz="2400" dirty="0" smtClean="0"/>
              <a:t>Los </a:t>
            </a:r>
            <a:r>
              <a:rPr lang="es-ES" sz="2400" dirty="0" smtClean="0">
                <a:solidFill>
                  <a:srgbClr val="000000"/>
                </a:solidFill>
              </a:rPr>
              <a:t>cucharones</a:t>
            </a:r>
            <a:r>
              <a:rPr lang="es-ES" sz="2400" dirty="0" smtClean="0"/>
              <a:t> están disponibles en varios tamaños y son un utensilio ideal para el control de porciones</a:t>
            </a:r>
            <a:endParaRPr lang="en-US" sz="2400" dirty="0" smtClean="0"/>
          </a:p>
          <a:p>
            <a:pPr eaLnBrk="1" hangingPunct="1">
              <a:lnSpc>
                <a:spcPct val="90000"/>
              </a:lnSpc>
            </a:pPr>
            <a:endParaRPr lang="en-US" sz="2400" dirty="0" smtClean="0"/>
          </a:p>
          <a:p>
            <a:pPr eaLnBrk="1" hangingPunct="1">
              <a:lnSpc>
                <a:spcPct val="90000"/>
              </a:lnSpc>
            </a:pPr>
            <a:r>
              <a:rPr lang="en-US" sz="2400" dirty="0" smtClean="0"/>
              <a:t>Los </a:t>
            </a:r>
            <a:r>
              <a:rPr lang="en-US" sz="2400" dirty="0" err="1" smtClean="0"/>
              <a:t>cucharones</a:t>
            </a:r>
            <a:r>
              <a:rPr lang="en-US" sz="2400" dirty="0" smtClean="0"/>
              <a:t> son </a:t>
            </a:r>
            <a:r>
              <a:rPr lang="en-US" sz="2400" dirty="0" err="1" smtClean="0"/>
              <a:t>utilizados</a:t>
            </a:r>
            <a:r>
              <a:rPr lang="en-US" sz="2400" dirty="0" smtClean="0"/>
              <a:t> </a:t>
            </a:r>
            <a:r>
              <a:rPr lang="en-US" sz="2400" dirty="0" err="1" smtClean="0"/>
              <a:t>por</a:t>
            </a:r>
            <a:r>
              <a:rPr lang="en-US" sz="2400" dirty="0" smtClean="0"/>
              <a:t> el personal </a:t>
            </a:r>
            <a:r>
              <a:rPr lang="en-US" sz="2400" dirty="0" err="1" smtClean="0"/>
              <a:t>que</a:t>
            </a:r>
            <a:r>
              <a:rPr lang="en-US" sz="2400" dirty="0" smtClean="0"/>
              <a:t> </a:t>
            </a:r>
            <a:r>
              <a:rPr lang="en-US" sz="2400" dirty="0" err="1" smtClean="0"/>
              <a:t>prepara</a:t>
            </a:r>
            <a:r>
              <a:rPr lang="en-US" sz="2400" dirty="0" smtClean="0"/>
              <a:t>  o </a:t>
            </a:r>
            <a:r>
              <a:rPr lang="en-US" sz="2400" dirty="0" err="1" smtClean="0"/>
              <a:t>sirve</a:t>
            </a:r>
            <a:r>
              <a:rPr lang="en-US" sz="2400" dirty="0" smtClean="0"/>
              <a:t> </a:t>
            </a:r>
            <a:r>
              <a:rPr lang="en-US" sz="2400" dirty="0" err="1" smtClean="0"/>
              <a:t>alimentos</a:t>
            </a:r>
            <a:r>
              <a:rPr lang="en-US" sz="2400" dirty="0" smtClean="0"/>
              <a:t> o </a:t>
            </a:r>
            <a:r>
              <a:rPr lang="en-US" sz="2400" dirty="0" err="1" smtClean="0"/>
              <a:t>por</a:t>
            </a:r>
            <a:r>
              <a:rPr lang="en-US" sz="2400" dirty="0" smtClean="0"/>
              <a:t> </a:t>
            </a:r>
            <a:r>
              <a:rPr lang="en-US" sz="2400" dirty="0" err="1" smtClean="0"/>
              <a:t>clientes</a:t>
            </a:r>
            <a:r>
              <a:rPr lang="en-US" sz="2400" dirty="0" smtClean="0"/>
              <a:t> </a:t>
            </a:r>
            <a:r>
              <a:rPr lang="en-US" sz="2400" dirty="0" err="1" smtClean="0"/>
              <a:t>para</a:t>
            </a:r>
            <a:r>
              <a:rPr lang="en-US" sz="2400" dirty="0" smtClean="0"/>
              <a:t> </a:t>
            </a:r>
            <a:r>
              <a:rPr lang="en-US" sz="2400" dirty="0" err="1" smtClean="0"/>
              <a:t>preparar</a:t>
            </a:r>
            <a:r>
              <a:rPr lang="en-US" sz="2400" dirty="0" smtClean="0"/>
              <a:t>, </a:t>
            </a:r>
            <a:r>
              <a:rPr lang="en-US" sz="2400" dirty="0" err="1" smtClean="0"/>
              <a:t>porcionar</a:t>
            </a:r>
            <a:r>
              <a:rPr lang="en-US" sz="2400" dirty="0" smtClean="0"/>
              <a:t> o </a:t>
            </a:r>
            <a:r>
              <a:rPr lang="en-US" sz="2400" dirty="0" err="1" smtClean="0"/>
              <a:t>servir</a:t>
            </a:r>
            <a:r>
              <a:rPr lang="en-US" sz="2400" dirty="0" smtClean="0"/>
              <a:t> </a:t>
            </a:r>
            <a:r>
              <a:rPr lang="en-US" sz="2400" dirty="0" err="1" smtClean="0"/>
              <a:t>alimentos</a:t>
            </a:r>
            <a:r>
              <a:rPr lang="en-US" sz="2400" dirty="0" smtClean="0"/>
              <a:t> </a:t>
            </a:r>
            <a:r>
              <a:rPr lang="en-US" sz="2400" dirty="0" err="1" smtClean="0"/>
              <a:t>sólidos</a:t>
            </a:r>
            <a:r>
              <a:rPr lang="en-US" sz="2400" dirty="0" smtClean="0"/>
              <a:t> o </a:t>
            </a:r>
            <a:r>
              <a:rPr lang="en-US" sz="2400" dirty="0" err="1" smtClean="0"/>
              <a:t>líquidos</a:t>
            </a:r>
            <a:endParaRPr lang="en-US" sz="2400" dirty="0" smtClean="0"/>
          </a:p>
          <a:p>
            <a:pPr eaLnBrk="1" hangingPunct="1">
              <a:lnSpc>
                <a:spcPct val="90000"/>
              </a:lnSpc>
            </a:pPr>
            <a:endParaRPr lang="en-US" sz="2400" dirty="0" smtClean="0"/>
          </a:p>
          <a:p>
            <a:pPr eaLnBrk="1" hangingPunct="1">
              <a:lnSpc>
                <a:spcPct val="90000"/>
              </a:lnSpc>
            </a:pPr>
            <a:r>
              <a:rPr lang="es-ES" sz="2400" dirty="0" smtClean="0"/>
              <a:t>Los cucharones se pueden utilizar solos o con la ayuda de otros utensilios de barrera</a:t>
            </a:r>
            <a:endParaRPr lang="en-US" sz="2400" dirty="0" smtClean="0"/>
          </a:p>
        </p:txBody>
      </p:sp>
      <p:pic>
        <p:nvPicPr>
          <p:cNvPr id="33795" name="Picture 4"/>
          <p:cNvPicPr>
            <a:picLocks noChangeAspect="1" noChangeArrowheads="1"/>
          </p:cNvPicPr>
          <p:nvPr/>
        </p:nvPicPr>
        <p:blipFill>
          <a:blip r:embed="rId3" cstate="print"/>
          <a:srcRect/>
          <a:stretch>
            <a:fillRect/>
          </a:stretch>
        </p:blipFill>
        <p:spPr bwMode="auto">
          <a:xfrm>
            <a:off x="7162800" y="304800"/>
            <a:ext cx="1295400" cy="1295400"/>
          </a:xfrm>
          <a:prstGeom prst="rect">
            <a:avLst/>
          </a:prstGeom>
          <a:noFill/>
          <a:ln w="9525">
            <a:noFill/>
            <a:miter lim="800000"/>
            <a:headEnd/>
            <a:tailEnd/>
          </a:ln>
        </p:spPr>
      </p:pic>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2971800" y="2971800"/>
            <a:ext cx="3200400" cy="1143000"/>
          </a:xfrm>
        </p:spPr>
        <p:txBody>
          <a:bodyPr/>
          <a:lstStyle/>
          <a:p>
            <a:pPr eaLnBrk="1" hangingPunct="1"/>
            <a:r>
              <a:rPr lang="en-US" smtClean="0"/>
              <a:t>Espátulas</a:t>
            </a:r>
          </a:p>
        </p:txBody>
      </p:sp>
      <p:pic>
        <p:nvPicPr>
          <p:cNvPr id="34818" name="Picture 4" descr="spats"/>
          <p:cNvPicPr>
            <a:picLocks noChangeAspect="1" noChangeArrowheads="1"/>
          </p:cNvPicPr>
          <p:nvPr/>
        </p:nvPicPr>
        <p:blipFill>
          <a:blip r:embed="rId3" cstate="print"/>
          <a:srcRect/>
          <a:stretch>
            <a:fillRect/>
          </a:stretch>
        </p:blipFill>
        <p:spPr bwMode="auto">
          <a:xfrm>
            <a:off x="457200" y="3962400"/>
            <a:ext cx="2136775" cy="2159000"/>
          </a:xfrm>
          <a:prstGeom prst="rect">
            <a:avLst/>
          </a:prstGeom>
          <a:noFill/>
          <a:ln w="9525">
            <a:noFill/>
            <a:miter lim="800000"/>
            <a:headEnd/>
            <a:tailEnd/>
          </a:ln>
        </p:spPr>
      </p:pic>
      <p:pic>
        <p:nvPicPr>
          <p:cNvPr id="34819" name="Picture 5" descr="wood spat"/>
          <p:cNvPicPr>
            <a:picLocks noChangeAspect="1" noChangeArrowheads="1"/>
          </p:cNvPicPr>
          <p:nvPr/>
        </p:nvPicPr>
        <p:blipFill>
          <a:blip r:embed="rId4" cstate="print"/>
          <a:srcRect/>
          <a:stretch>
            <a:fillRect/>
          </a:stretch>
        </p:blipFill>
        <p:spPr bwMode="auto">
          <a:xfrm>
            <a:off x="3276600" y="152400"/>
            <a:ext cx="2132013" cy="2781300"/>
          </a:xfrm>
          <a:prstGeom prst="rect">
            <a:avLst/>
          </a:prstGeom>
          <a:noFill/>
          <a:ln w="9525">
            <a:noFill/>
            <a:miter lim="800000"/>
            <a:headEnd/>
            <a:tailEnd/>
          </a:ln>
        </p:spPr>
      </p:pic>
      <p:pic>
        <p:nvPicPr>
          <p:cNvPr id="34820" name="Picture 6" descr="Sell_3pc_Silicone_Spatula_Set"/>
          <p:cNvPicPr>
            <a:picLocks noChangeAspect="1" noChangeArrowheads="1"/>
          </p:cNvPicPr>
          <p:nvPr/>
        </p:nvPicPr>
        <p:blipFill>
          <a:blip r:embed="rId5" cstate="print"/>
          <a:srcRect/>
          <a:stretch>
            <a:fillRect/>
          </a:stretch>
        </p:blipFill>
        <p:spPr bwMode="auto">
          <a:xfrm>
            <a:off x="5791200" y="3505200"/>
            <a:ext cx="2590800" cy="2590800"/>
          </a:xfrm>
          <a:prstGeom prst="rect">
            <a:avLst/>
          </a:prstGeom>
          <a:noFill/>
          <a:ln w="9525">
            <a:noFill/>
            <a:miter lim="800000"/>
            <a:headEnd/>
            <a:tailEnd/>
          </a:ln>
        </p:spPr>
      </p:pic>
      <p:pic>
        <p:nvPicPr>
          <p:cNvPr id="34821" name="Picture 7" descr="spatula"/>
          <p:cNvPicPr>
            <a:picLocks noChangeAspect="1" noChangeArrowheads="1"/>
          </p:cNvPicPr>
          <p:nvPr/>
        </p:nvPicPr>
        <p:blipFill>
          <a:blip r:embed="rId6" cstate="print"/>
          <a:srcRect/>
          <a:stretch>
            <a:fillRect/>
          </a:stretch>
        </p:blipFill>
        <p:spPr bwMode="auto">
          <a:xfrm>
            <a:off x="304800" y="1295400"/>
            <a:ext cx="1870075" cy="1981200"/>
          </a:xfrm>
          <a:prstGeom prst="rect">
            <a:avLst/>
          </a:prstGeom>
          <a:noFill/>
          <a:ln w="9525">
            <a:noFill/>
            <a:miter lim="800000"/>
            <a:headEnd/>
            <a:tailEnd/>
          </a:ln>
        </p:spPr>
      </p:pic>
      <p:pic>
        <p:nvPicPr>
          <p:cNvPr id="34822" name="Picture 8" descr="Spatulas"/>
          <p:cNvPicPr>
            <a:picLocks noChangeAspect="1" noChangeArrowheads="1"/>
          </p:cNvPicPr>
          <p:nvPr/>
        </p:nvPicPr>
        <p:blipFill>
          <a:blip r:embed="rId7" cstate="print"/>
          <a:srcRect/>
          <a:stretch>
            <a:fillRect/>
          </a:stretch>
        </p:blipFill>
        <p:spPr bwMode="auto">
          <a:xfrm>
            <a:off x="3352800" y="4191000"/>
            <a:ext cx="2098675" cy="1792288"/>
          </a:xfrm>
          <a:prstGeom prst="rect">
            <a:avLst/>
          </a:prstGeom>
          <a:noFill/>
          <a:ln w="9525">
            <a:noFill/>
            <a:miter lim="800000"/>
            <a:headEnd/>
            <a:tailEnd/>
          </a:ln>
        </p:spPr>
      </p:pic>
      <p:pic>
        <p:nvPicPr>
          <p:cNvPr id="34823" name="Picture 9" descr="spatula1"/>
          <p:cNvPicPr>
            <a:picLocks noChangeAspect="1" noChangeArrowheads="1"/>
          </p:cNvPicPr>
          <p:nvPr/>
        </p:nvPicPr>
        <p:blipFill>
          <a:blip r:embed="rId8" cstate="print"/>
          <a:srcRect/>
          <a:stretch>
            <a:fillRect/>
          </a:stretch>
        </p:blipFill>
        <p:spPr bwMode="auto">
          <a:xfrm>
            <a:off x="5791200" y="228600"/>
            <a:ext cx="2362200" cy="1706563"/>
          </a:xfrm>
          <a:prstGeom prst="rect">
            <a:avLst/>
          </a:prstGeom>
          <a:noFill/>
          <a:ln w="9525">
            <a:noFill/>
            <a:miter lim="800000"/>
            <a:headEnd/>
            <a:tailEnd/>
          </a:ln>
        </p:spPr>
      </p:pic>
      <p:pic>
        <p:nvPicPr>
          <p:cNvPr id="34824" name="Picture 10" descr="spat"/>
          <p:cNvPicPr>
            <a:picLocks noChangeAspect="1" noChangeArrowheads="1"/>
          </p:cNvPicPr>
          <p:nvPr/>
        </p:nvPicPr>
        <p:blipFill>
          <a:blip r:embed="rId9" cstate="print"/>
          <a:srcRect/>
          <a:stretch>
            <a:fillRect/>
          </a:stretch>
        </p:blipFill>
        <p:spPr bwMode="auto">
          <a:xfrm>
            <a:off x="1295400" y="2514600"/>
            <a:ext cx="1676400" cy="1676400"/>
          </a:xfrm>
          <a:prstGeom prst="rect">
            <a:avLst/>
          </a:prstGeom>
          <a:noFill/>
          <a:ln w="9525">
            <a:noFill/>
            <a:miter lim="800000"/>
            <a:headEnd/>
            <a:tailEnd/>
          </a:ln>
        </p:spPr>
      </p:pic>
      <p:pic>
        <p:nvPicPr>
          <p:cNvPr id="34825" name="Picture 11" descr="2608cake_spatula"/>
          <p:cNvPicPr>
            <a:picLocks noChangeAspect="1" noChangeArrowheads="1"/>
          </p:cNvPicPr>
          <p:nvPr/>
        </p:nvPicPr>
        <p:blipFill>
          <a:blip r:embed="rId10" cstate="print"/>
          <a:srcRect/>
          <a:stretch>
            <a:fillRect/>
          </a:stretch>
        </p:blipFill>
        <p:spPr bwMode="auto">
          <a:xfrm>
            <a:off x="6858000" y="1828800"/>
            <a:ext cx="2133600" cy="1420813"/>
          </a:xfrm>
          <a:prstGeom prst="rect">
            <a:avLst/>
          </a:prstGeom>
          <a:noFill/>
          <a:ln w="9525">
            <a:noFill/>
            <a:miter lim="800000"/>
            <a:headEnd/>
            <a:tailEnd/>
          </a:ln>
        </p:spPr>
      </p:pic>
      <p:sp>
        <p:nvSpPr>
          <p:cNvPr id="11"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274638"/>
            <a:ext cx="8991600" cy="1143000"/>
          </a:xfrm>
        </p:spPr>
        <p:txBody>
          <a:bodyPr/>
          <a:lstStyle/>
          <a:p>
            <a:pPr eaLnBrk="1" hangingPunct="1"/>
            <a:r>
              <a:rPr lang="en-US" sz="3700" dirty="0" smtClean="0">
                <a:cs typeface="Arial" charset="0"/>
              </a:rPr>
              <a:t>¡Hay </a:t>
            </a:r>
            <a:r>
              <a:rPr lang="en-US" sz="3700" dirty="0" err="1" smtClean="0">
                <a:cs typeface="Arial" charset="0"/>
              </a:rPr>
              <a:t>una</a:t>
            </a:r>
            <a:r>
              <a:rPr lang="en-US" sz="3700" dirty="0" smtClean="0">
                <a:cs typeface="Arial" charset="0"/>
              </a:rPr>
              <a:t> </a:t>
            </a:r>
            <a:r>
              <a:rPr lang="en-US" sz="3700" dirty="0" err="1" smtClean="0">
                <a:cs typeface="Arial" charset="0"/>
              </a:rPr>
              <a:t>Herramienta</a:t>
            </a:r>
            <a:r>
              <a:rPr lang="en-US" sz="3700" dirty="0" smtClean="0">
                <a:cs typeface="Arial" charset="0"/>
              </a:rPr>
              <a:t> Para </a:t>
            </a:r>
            <a:r>
              <a:rPr lang="en-US" sz="3700" dirty="0" err="1" smtClean="0">
                <a:cs typeface="Arial" charset="0"/>
              </a:rPr>
              <a:t>cada</a:t>
            </a:r>
            <a:r>
              <a:rPr lang="en-US" sz="3700" dirty="0" smtClean="0">
                <a:cs typeface="Arial" charset="0"/>
              </a:rPr>
              <a:t> </a:t>
            </a:r>
            <a:r>
              <a:rPr lang="en-US" sz="3700" dirty="0" err="1" smtClean="0">
                <a:cs typeface="Arial" charset="0"/>
              </a:rPr>
              <a:t>Tarea</a:t>
            </a:r>
            <a:r>
              <a:rPr lang="en-US" sz="3700" dirty="0" smtClean="0">
                <a:cs typeface="Arial" charset="0"/>
              </a:rPr>
              <a:t> o </a:t>
            </a:r>
            <a:r>
              <a:rPr lang="en-US" sz="3700" dirty="0" err="1" smtClean="0">
                <a:cs typeface="Arial" charset="0"/>
              </a:rPr>
              <a:t>Uso</a:t>
            </a:r>
            <a:r>
              <a:rPr lang="en-US" sz="3700" dirty="0" smtClean="0"/>
              <a:t>!</a:t>
            </a:r>
          </a:p>
        </p:txBody>
      </p:sp>
      <p:pic>
        <p:nvPicPr>
          <p:cNvPr id="17410" name="Picture 3" descr="exam-gloves"/>
          <p:cNvPicPr>
            <a:picLocks noChangeAspect="1" noChangeArrowheads="1"/>
          </p:cNvPicPr>
          <p:nvPr/>
        </p:nvPicPr>
        <p:blipFill>
          <a:blip r:embed="rId3" cstate="print"/>
          <a:srcRect/>
          <a:stretch>
            <a:fillRect/>
          </a:stretch>
        </p:blipFill>
        <p:spPr bwMode="auto">
          <a:xfrm>
            <a:off x="609600" y="1828800"/>
            <a:ext cx="1905000" cy="3238500"/>
          </a:xfrm>
          <a:prstGeom prst="rect">
            <a:avLst/>
          </a:prstGeom>
          <a:noFill/>
          <a:ln w="9525">
            <a:noFill/>
            <a:miter lim="800000"/>
            <a:headEnd/>
            <a:tailEnd/>
          </a:ln>
        </p:spPr>
      </p:pic>
      <p:pic>
        <p:nvPicPr>
          <p:cNvPr id="17411" name="Picture 4" descr="baggy gloves"/>
          <p:cNvPicPr>
            <a:picLocks noChangeAspect="1" noChangeArrowheads="1"/>
          </p:cNvPicPr>
          <p:nvPr/>
        </p:nvPicPr>
        <p:blipFill>
          <a:blip r:embed="rId4" cstate="print"/>
          <a:srcRect/>
          <a:stretch>
            <a:fillRect/>
          </a:stretch>
        </p:blipFill>
        <p:spPr bwMode="auto">
          <a:xfrm>
            <a:off x="2819400" y="1828800"/>
            <a:ext cx="2600325" cy="3276600"/>
          </a:xfrm>
          <a:prstGeom prst="rect">
            <a:avLst/>
          </a:prstGeom>
          <a:noFill/>
          <a:ln w="9525">
            <a:noFill/>
            <a:miter lim="800000"/>
            <a:headEnd/>
            <a:tailEnd/>
          </a:ln>
        </p:spPr>
      </p:pic>
      <p:pic>
        <p:nvPicPr>
          <p:cNvPr id="17412" name="Picture 5" descr="tongs"/>
          <p:cNvPicPr>
            <a:picLocks noChangeAspect="1" noChangeArrowheads="1"/>
          </p:cNvPicPr>
          <p:nvPr/>
        </p:nvPicPr>
        <p:blipFill>
          <a:blip r:embed="rId5" cstate="print"/>
          <a:srcRect/>
          <a:stretch>
            <a:fillRect/>
          </a:stretch>
        </p:blipFill>
        <p:spPr bwMode="auto">
          <a:xfrm>
            <a:off x="5562600" y="1905000"/>
            <a:ext cx="3200400" cy="1536700"/>
          </a:xfrm>
          <a:prstGeom prst="rect">
            <a:avLst/>
          </a:prstGeom>
          <a:noFill/>
          <a:ln w="9525">
            <a:noFill/>
            <a:miter lim="800000"/>
            <a:headEnd/>
            <a:tailEnd/>
          </a:ln>
        </p:spPr>
      </p:pic>
      <p:pic>
        <p:nvPicPr>
          <p:cNvPr id="17413" name="Picture 6" descr="tongs_fork_flat"/>
          <p:cNvPicPr>
            <a:picLocks noChangeAspect="1" noChangeArrowheads="1"/>
          </p:cNvPicPr>
          <p:nvPr/>
        </p:nvPicPr>
        <p:blipFill>
          <a:blip r:embed="rId6" cstate="print"/>
          <a:srcRect/>
          <a:stretch>
            <a:fillRect/>
          </a:stretch>
        </p:blipFill>
        <p:spPr bwMode="auto">
          <a:xfrm>
            <a:off x="5715000" y="3352800"/>
            <a:ext cx="3048000" cy="1789113"/>
          </a:xfrm>
          <a:prstGeom prst="rect">
            <a:avLst/>
          </a:prstGeom>
          <a:noFill/>
          <a:ln w="9525">
            <a:noFill/>
            <a:miter lim="800000"/>
            <a:headEnd/>
            <a:tailEnd/>
          </a:ln>
        </p:spPr>
      </p:pic>
      <p:pic>
        <p:nvPicPr>
          <p:cNvPr id="17414" name="Picture 7" descr="tongs_serving"/>
          <p:cNvPicPr>
            <a:picLocks noChangeAspect="1" noChangeArrowheads="1"/>
          </p:cNvPicPr>
          <p:nvPr/>
        </p:nvPicPr>
        <p:blipFill>
          <a:blip r:embed="rId7" cstate="print"/>
          <a:srcRect/>
          <a:stretch>
            <a:fillRect/>
          </a:stretch>
        </p:blipFill>
        <p:spPr bwMode="auto">
          <a:xfrm>
            <a:off x="6096000" y="4800600"/>
            <a:ext cx="2667000" cy="1873250"/>
          </a:xfrm>
          <a:prstGeom prst="rect">
            <a:avLst/>
          </a:prstGeom>
          <a:noFill/>
          <a:ln w="9525">
            <a:noFill/>
            <a:miter lim="800000"/>
            <a:headEnd/>
            <a:tailEnd/>
          </a:ln>
        </p:spPr>
      </p:pic>
      <p:pic>
        <p:nvPicPr>
          <p:cNvPr id="17415" name="Picture 8" descr="snail_tongs"/>
          <p:cNvPicPr>
            <a:picLocks noChangeAspect="1" noChangeArrowheads="1"/>
          </p:cNvPicPr>
          <p:nvPr/>
        </p:nvPicPr>
        <p:blipFill>
          <a:blip r:embed="rId8" cstate="print"/>
          <a:srcRect/>
          <a:stretch>
            <a:fillRect/>
          </a:stretch>
        </p:blipFill>
        <p:spPr bwMode="auto">
          <a:xfrm>
            <a:off x="2819400" y="5410200"/>
            <a:ext cx="2590800" cy="822325"/>
          </a:xfrm>
          <a:prstGeom prst="rect">
            <a:avLst/>
          </a:prstGeom>
          <a:noFill/>
          <a:ln w="9525">
            <a:noFill/>
            <a:miter lim="800000"/>
            <a:headEnd/>
            <a:tailEnd/>
          </a:ln>
        </p:spPr>
      </p:pic>
      <p:pic>
        <p:nvPicPr>
          <p:cNvPr id="17416" name="Picture 9" descr="tongs_tea_bag"/>
          <p:cNvPicPr>
            <a:picLocks noChangeAspect="1" noChangeArrowheads="1"/>
          </p:cNvPicPr>
          <p:nvPr/>
        </p:nvPicPr>
        <p:blipFill>
          <a:blip r:embed="rId9" cstate="print"/>
          <a:srcRect/>
          <a:stretch>
            <a:fillRect/>
          </a:stretch>
        </p:blipFill>
        <p:spPr bwMode="auto">
          <a:xfrm>
            <a:off x="381000" y="5257800"/>
            <a:ext cx="1981200" cy="1282700"/>
          </a:xfrm>
          <a:prstGeom prst="rect">
            <a:avLst/>
          </a:prstGeom>
          <a:noFill/>
          <a:ln w="9525">
            <a:noFill/>
            <a:miter lim="800000"/>
            <a:headEnd/>
            <a:tailEnd/>
          </a:ln>
        </p:spPr>
      </p:pic>
      <p:sp>
        <p:nvSpPr>
          <p:cNvPr id="10"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200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098"/>
                                        </p:tgtEl>
                                        <p:attrNameLst>
                                          <p:attrName>ppt_x</p:attrName>
                                          <p:attrName>ppt_y</p:attrName>
                                        </p:attrNameLst>
                                      </p:cBhvr>
                                    </p:animMotion>
                                    <p:animRot by="1500000">
                                      <p:cBhvr>
                                        <p:cTn id="7" dur="125" fill="hold">
                                          <p:stCondLst>
                                            <p:cond delay="0"/>
                                          </p:stCondLst>
                                        </p:cTn>
                                        <p:tgtEl>
                                          <p:spTgt spid="4098"/>
                                        </p:tgtEl>
                                        <p:attrNameLst>
                                          <p:attrName>r</p:attrName>
                                        </p:attrNameLst>
                                      </p:cBhvr>
                                    </p:animRot>
                                    <p:animRot by="-1500000">
                                      <p:cBhvr>
                                        <p:cTn id="8" dur="125" fill="hold">
                                          <p:stCondLst>
                                            <p:cond delay="125"/>
                                          </p:stCondLst>
                                        </p:cTn>
                                        <p:tgtEl>
                                          <p:spTgt spid="4098"/>
                                        </p:tgtEl>
                                        <p:attrNameLst>
                                          <p:attrName>r</p:attrName>
                                        </p:attrNameLst>
                                      </p:cBhvr>
                                    </p:animRot>
                                    <p:animRot by="-1500000">
                                      <p:cBhvr>
                                        <p:cTn id="9" dur="125" fill="hold">
                                          <p:stCondLst>
                                            <p:cond delay="250"/>
                                          </p:stCondLst>
                                        </p:cTn>
                                        <p:tgtEl>
                                          <p:spTgt spid="4098"/>
                                        </p:tgtEl>
                                        <p:attrNameLst>
                                          <p:attrName>r</p:attrName>
                                        </p:attrNameLst>
                                      </p:cBhvr>
                                    </p:animRot>
                                    <p:animRot by="1500000">
                                      <p:cBhvr>
                                        <p:cTn id="10" dur="125" fill="hold">
                                          <p:stCondLst>
                                            <p:cond delay="375"/>
                                          </p:stCondLst>
                                        </p:cTn>
                                        <p:tgtEl>
                                          <p:spTgt spid="409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04800" y="304800"/>
            <a:ext cx="8305800" cy="990600"/>
          </a:xfrm>
        </p:spPr>
        <p:txBody>
          <a:bodyPr/>
          <a:lstStyle/>
          <a:p>
            <a:pPr eaLnBrk="1" hangingPunct="1"/>
            <a:r>
              <a:rPr lang="en-US" sz="3200" smtClean="0"/>
              <a:t>Espátulas</a:t>
            </a:r>
          </a:p>
        </p:txBody>
      </p:sp>
      <p:sp>
        <p:nvSpPr>
          <p:cNvPr id="35842" name="Rectangle 3"/>
          <p:cNvSpPr>
            <a:spLocks noGrp="1" noChangeArrowheads="1"/>
          </p:cNvSpPr>
          <p:nvPr>
            <p:ph type="body" idx="1"/>
          </p:nvPr>
        </p:nvSpPr>
        <p:spPr>
          <a:xfrm>
            <a:off x="457200" y="1524000"/>
            <a:ext cx="8229600" cy="4602163"/>
          </a:xfrm>
        </p:spPr>
        <p:txBody>
          <a:bodyPr/>
          <a:lstStyle/>
          <a:p>
            <a:pPr eaLnBrk="1" hangingPunct="1"/>
            <a:r>
              <a:rPr lang="en-US" sz="2400" dirty="0" err="1" smtClean="0"/>
              <a:t>Elija</a:t>
            </a:r>
            <a:r>
              <a:rPr lang="en-US" sz="2400" dirty="0" smtClean="0"/>
              <a:t> la </a:t>
            </a:r>
            <a:r>
              <a:rPr lang="en-US" sz="2400" dirty="0" err="1" smtClean="0"/>
              <a:t>espátula</a:t>
            </a:r>
            <a:r>
              <a:rPr lang="en-US" sz="2400" dirty="0" smtClean="0"/>
              <a:t> </a:t>
            </a:r>
            <a:r>
              <a:rPr lang="en-US" sz="2400" dirty="0" err="1" smtClean="0"/>
              <a:t>que</a:t>
            </a:r>
            <a:r>
              <a:rPr lang="en-US" sz="2400" dirty="0" smtClean="0"/>
              <a:t> </a:t>
            </a:r>
            <a:r>
              <a:rPr lang="en-US" sz="2400" dirty="0" err="1" smtClean="0"/>
              <a:t>mejor</a:t>
            </a:r>
            <a:r>
              <a:rPr lang="en-US" sz="2400" dirty="0" smtClean="0"/>
              <a:t> se </a:t>
            </a:r>
            <a:r>
              <a:rPr lang="en-US" sz="2400" dirty="0" err="1" smtClean="0"/>
              <a:t>adapte</a:t>
            </a:r>
            <a:r>
              <a:rPr lang="en-US" sz="2400" dirty="0" smtClean="0"/>
              <a:t> a la </a:t>
            </a:r>
            <a:r>
              <a:rPr lang="en-US" sz="2400" dirty="0" err="1" smtClean="0"/>
              <a:t>tarea</a:t>
            </a:r>
            <a:r>
              <a:rPr lang="en-US" sz="2400" dirty="0" smtClean="0"/>
              <a:t> a </a:t>
            </a:r>
            <a:r>
              <a:rPr lang="en-US" sz="2400" dirty="0" err="1" smtClean="0"/>
              <a:t>realizar</a:t>
            </a:r>
            <a:r>
              <a:rPr lang="en-US" sz="2400" dirty="0" smtClean="0"/>
              <a:t>. </a:t>
            </a:r>
            <a:r>
              <a:rPr lang="es-ES" sz="2400" dirty="0" smtClean="0"/>
              <a:t>A las espátulas se les encuentra disponibles tanto en diseños genéricos como sumamente adaptados para tareas específicas</a:t>
            </a:r>
            <a:endParaRPr lang="en-US" sz="2400" dirty="0" smtClean="0"/>
          </a:p>
          <a:p>
            <a:pPr eaLnBrk="1" hangingPunct="1">
              <a:buFontTx/>
              <a:buNone/>
            </a:pPr>
            <a:r>
              <a:rPr lang="en-US" sz="2400" dirty="0" smtClean="0"/>
              <a:t>  </a:t>
            </a:r>
          </a:p>
          <a:p>
            <a:pPr eaLnBrk="1" hangingPunct="1"/>
            <a:r>
              <a:rPr lang="es-ES" sz="2400" dirty="0" smtClean="0"/>
              <a:t>Las espátulas se usan para revolver, </a:t>
            </a:r>
            <a:r>
              <a:rPr lang="en-US" sz="2400" dirty="0" err="1" smtClean="0"/>
              <a:t>dividir</a:t>
            </a:r>
            <a:r>
              <a:rPr lang="en-US" sz="2400" dirty="0" smtClean="0"/>
              <a:t> en </a:t>
            </a:r>
            <a:r>
              <a:rPr lang="en-US" sz="2400" dirty="0" err="1" smtClean="0"/>
              <a:t>porciones</a:t>
            </a:r>
            <a:r>
              <a:rPr lang="en-US" sz="2400" dirty="0" smtClean="0"/>
              <a:t>, </a:t>
            </a:r>
            <a:r>
              <a:rPr lang="es-ES" sz="2400" dirty="0" smtClean="0"/>
              <a:t>untar o levantar los alimentos</a:t>
            </a:r>
            <a:endParaRPr lang="en-US" sz="2400" dirty="0" smtClean="0"/>
          </a:p>
          <a:p>
            <a:pPr eaLnBrk="1" hangingPunct="1">
              <a:buFontTx/>
              <a:buNone/>
            </a:pPr>
            <a:endParaRPr lang="en-US" sz="2400" dirty="0" smtClean="0"/>
          </a:p>
          <a:p>
            <a:pPr eaLnBrk="1" hangingPunct="1"/>
            <a:r>
              <a:rPr lang="es-ES" sz="2400" dirty="0" smtClean="0"/>
              <a:t>Las espátulas son una alternativa práctica para la manipulación de alimentos con las manos descubiertas en muchas situaciones</a:t>
            </a:r>
            <a:endParaRPr lang="en-US" sz="2400" dirty="0" smtClean="0"/>
          </a:p>
          <a:p>
            <a:pPr eaLnBrk="1" hangingPunct="1"/>
            <a:endParaRPr lang="en-US" sz="2400" dirty="0" smtClean="0"/>
          </a:p>
        </p:txBody>
      </p:sp>
      <p:pic>
        <p:nvPicPr>
          <p:cNvPr id="35843" name="Picture 4"/>
          <p:cNvPicPr>
            <a:picLocks noChangeAspect="1" noChangeArrowheads="1"/>
          </p:cNvPicPr>
          <p:nvPr/>
        </p:nvPicPr>
        <p:blipFill>
          <a:blip r:embed="rId3" cstate="print"/>
          <a:srcRect/>
          <a:stretch>
            <a:fillRect/>
          </a:stretch>
        </p:blipFill>
        <p:spPr bwMode="auto">
          <a:xfrm>
            <a:off x="6553200" y="228600"/>
            <a:ext cx="1828800" cy="1309688"/>
          </a:xfrm>
          <a:prstGeom prst="rect">
            <a:avLst/>
          </a:prstGeom>
          <a:noFill/>
          <a:ln w="9525">
            <a:noFill/>
            <a:miter lim="800000"/>
            <a:headEnd/>
            <a:tailEnd/>
          </a:ln>
        </p:spPr>
      </p:pic>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457200" y="0"/>
            <a:ext cx="8229600" cy="1143000"/>
          </a:xfrm>
        </p:spPr>
        <p:txBody>
          <a:bodyPr/>
          <a:lstStyle/>
          <a:p>
            <a:pPr eaLnBrk="1" hangingPunct="1"/>
            <a:r>
              <a:rPr lang="en-US" sz="3200" smtClean="0"/>
              <a:t>El Uso de Espátulas</a:t>
            </a:r>
          </a:p>
        </p:txBody>
      </p:sp>
      <p:sp>
        <p:nvSpPr>
          <p:cNvPr id="36866" name="Rectangle 3"/>
          <p:cNvSpPr>
            <a:spLocks noGrp="1" noChangeArrowheads="1"/>
          </p:cNvSpPr>
          <p:nvPr>
            <p:ph type="body" idx="1"/>
          </p:nvPr>
        </p:nvSpPr>
        <p:spPr>
          <a:xfrm>
            <a:off x="457200" y="914400"/>
            <a:ext cx="8229600" cy="4525963"/>
          </a:xfrm>
        </p:spPr>
        <p:txBody>
          <a:bodyPr/>
          <a:lstStyle/>
          <a:p>
            <a:pPr eaLnBrk="1" hangingPunct="1">
              <a:lnSpc>
                <a:spcPct val="90000"/>
              </a:lnSpc>
            </a:pPr>
            <a:r>
              <a:rPr lang="es-ES" sz="2400" dirty="0" smtClean="0"/>
              <a:t>Los manipuladores de alimentos, el personal de servicio o los consumidores emplean las espátulas para revolver, </a:t>
            </a:r>
            <a:r>
              <a:rPr lang="en-US" sz="2400" dirty="0" err="1" smtClean="0"/>
              <a:t>dividir</a:t>
            </a:r>
            <a:r>
              <a:rPr lang="en-US" sz="2400" dirty="0" smtClean="0"/>
              <a:t> en </a:t>
            </a:r>
            <a:r>
              <a:rPr lang="en-US" sz="2400" dirty="0" err="1" smtClean="0"/>
              <a:t>porciones</a:t>
            </a:r>
            <a:r>
              <a:rPr lang="en-US" sz="2400" dirty="0" smtClean="0"/>
              <a:t>, </a:t>
            </a:r>
            <a:r>
              <a:rPr lang="es-ES" sz="2400" dirty="0" smtClean="0"/>
              <a:t>untar o levantar los alimentos.</a:t>
            </a:r>
            <a:endParaRPr lang="en-US" sz="2400" dirty="0" smtClean="0"/>
          </a:p>
          <a:p>
            <a:pPr eaLnBrk="1" hangingPunct="1">
              <a:lnSpc>
                <a:spcPct val="90000"/>
              </a:lnSpc>
              <a:buFontTx/>
              <a:buNone/>
            </a:pPr>
            <a:endParaRPr lang="en-US" sz="2400" dirty="0" smtClean="0"/>
          </a:p>
          <a:p>
            <a:pPr eaLnBrk="1" hangingPunct="1">
              <a:lnSpc>
                <a:spcPct val="90000"/>
              </a:lnSpc>
            </a:pPr>
            <a:r>
              <a:rPr lang="es-ES" sz="2400" dirty="0" smtClean="0"/>
              <a:t>Sólo use la espátula indicada para cada tarea específica</a:t>
            </a:r>
          </a:p>
          <a:p>
            <a:pPr eaLnBrk="1" hangingPunct="1">
              <a:lnSpc>
                <a:spcPct val="90000"/>
              </a:lnSpc>
              <a:buFontTx/>
              <a:buNone/>
            </a:pPr>
            <a:endParaRPr lang="en-US" sz="2400" dirty="0" smtClean="0"/>
          </a:p>
          <a:p>
            <a:pPr eaLnBrk="1" hangingPunct="1">
              <a:lnSpc>
                <a:spcPct val="90000"/>
              </a:lnSpc>
            </a:pPr>
            <a:r>
              <a:rPr lang="en-US" sz="2400" dirty="0" smtClean="0"/>
              <a:t>Lave, </a:t>
            </a:r>
            <a:r>
              <a:rPr lang="en-US" sz="2400" dirty="0" err="1" smtClean="0"/>
              <a:t>enjuague</a:t>
            </a:r>
            <a:r>
              <a:rPr lang="en-US" sz="2400" dirty="0" smtClean="0"/>
              <a:t>, </a:t>
            </a:r>
            <a:r>
              <a:rPr lang="en-US" sz="2400" dirty="0" err="1" smtClean="0"/>
              <a:t>desinfecte</a:t>
            </a:r>
            <a:r>
              <a:rPr lang="en-US" sz="2400" dirty="0" smtClean="0"/>
              <a:t> y </a:t>
            </a:r>
            <a:r>
              <a:rPr lang="en-US" sz="2400" dirty="0" err="1" smtClean="0"/>
              <a:t>seque</a:t>
            </a:r>
            <a:r>
              <a:rPr lang="en-US" sz="2400" dirty="0" smtClean="0"/>
              <a:t> al </a:t>
            </a:r>
            <a:r>
              <a:rPr lang="en-US" sz="2400" dirty="0" err="1" smtClean="0"/>
              <a:t>aire</a:t>
            </a:r>
            <a:r>
              <a:rPr lang="en-US" sz="2400" dirty="0" smtClean="0"/>
              <a:t> </a:t>
            </a:r>
            <a:r>
              <a:rPr lang="en-US" sz="2400" dirty="0" err="1" smtClean="0"/>
              <a:t>las</a:t>
            </a:r>
            <a:r>
              <a:rPr lang="en-US" sz="2400" dirty="0" smtClean="0"/>
              <a:t> </a:t>
            </a:r>
            <a:r>
              <a:rPr lang="en-US" sz="2400" dirty="0" err="1" smtClean="0"/>
              <a:t>espátulas</a:t>
            </a:r>
            <a:r>
              <a:rPr lang="en-US" sz="2400" dirty="0" smtClean="0"/>
              <a:t> entre </a:t>
            </a:r>
            <a:r>
              <a:rPr lang="en-US" sz="2400" dirty="0" err="1" smtClean="0"/>
              <a:t>cada</a:t>
            </a:r>
            <a:r>
              <a:rPr lang="en-US" sz="2400" dirty="0" smtClean="0"/>
              <a:t> </a:t>
            </a:r>
            <a:r>
              <a:rPr lang="en-US" sz="2400" dirty="0" err="1" smtClean="0"/>
              <a:t>uso</a:t>
            </a:r>
            <a:endParaRPr lang="en-US" sz="2400" dirty="0" smtClean="0"/>
          </a:p>
          <a:p>
            <a:pPr eaLnBrk="1" hangingPunct="1">
              <a:lnSpc>
                <a:spcPct val="90000"/>
              </a:lnSpc>
              <a:buFontTx/>
              <a:buNone/>
            </a:pPr>
            <a:endParaRPr lang="en-US" sz="2400" dirty="0" smtClean="0"/>
          </a:p>
          <a:p>
            <a:pPr eaLnBrk="1" hangingPunct="1">
              <a:lnSpc>
                <a:spcPct val="90000"/>
              </a:lnSpc>
            </a:pPr>
            <a:r>
              <a:rPr lang="es-ES" sz="2400" dirty="0" smtClean="0"/>
              <a:t>A las espátulas se les puede utilizar con o sin la ayuda de otros utensilios de barrera</a:t>
            </a:r>
            <a:r>
              <a:rPr lang="en-US" sz="2400" dirty="0" smtClean="0"/>
              <a:t>, </a:t>
            </a:r>
            <a:r>
              <a:rPr lang="en-US" sz="2400" dirty="0" err="1" smtClean="0"/>
              <a:t>como</a:t>
            </a:r>
            <a:r>
              <a:rPr lang="en-US" sz="2400" dirty="0" smtClean="0"/>
              <a:t> los </a:t>
            </a:r>
            <a:r>
              <a:rPr lang="en-US" sz="2400" dirty="0" err="1" smtClean="0"/>
              <a:t>guantes</a:t>
            </a:r>
            <a:endParaRPr lang="en-US" sz="2400" dirty="0" smtClean="0"/>
          </a:p>
        </p:txBody>
      </p:sp>
      <p:pic>
        <p:nvPicPr>
          <p:cNvPr id="36867" name="Picture 5" descr="backstopspatula"/>
          <p:cNvPicPr>
            <a:picLocks noChangeAspect="1" noChangeArrowheads="1"/>
          </p:cNvPicPr>
          <p:nvPr/>
        </p:nvPicPr>
        <p:blipFill>
          <a:blip r:embed="rId3" cstate="print"/>
          <a:srcRect/>
          <a:stretch>
            <a:fillRect/>
          </a:stretch>
        </p:blipFill>
        <p:spPr bwMode="auto">
          <a:xfrm>
            <a:off x="3962400" y="5105400"/>
            <a:ext cx="1676400" cy="1676400"/>
          </a:xfrm>
          <a:prstGeom prst="rect">
            <a:avLst/>
          </a:prstGeom>
          <a:noFill/>
          <a:ln w="9525">
            <a:noFill/>
            <a:miter lim="800000"/>
            <a:headEnd/>
            <a:tailEnd/>
          </a:ln>
        </p:spPr>
      </p:pic>
      <p:sp>
        <p:nvSpPr>
          <p:cNvPr id="5" name="Footer Placeholder 131"/>
          <p:cNvSpPr>
            <a:spLocks noGrp="1"/>
          </p:cNvSpPr>
          <p:nvPr/>
        </p:nvSpPr>
        <p:spPr bwMode="auto">
          <a:xfrm>
            <a:off x="152400" y="5467350"/>
            <a:ext cx="2514600" cy="1390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6" descr="PRS Silicone Tip 12"/>
          <p:cNvPicPr>
            <a:picLocks noChangeAspect="1" noChangeArrowheads="1"/>
          </p:cNvPicPr>
          <p:nvPr/>
        </p:nvPicPr>
        <p:blipFill>
          <a:blip r:embed="rId3" cstate="print"/>
          <a:srcRect/>
          <a:stretch>
            <a:fillRect/>
          </a:stretch>
        </p:blipFill>
        <p:spPr bwMode="auto">
          <a:xfrm>
            <a:off x="762000" y="3462338"/>
            <a:ext cx="2362200" cy="1719262"/>
          </a:xfrm>
          <a:prstGeom prst="rect">
            <a:avLst/>
          </a:prstGeom>
          <a:noFill/>
          <a:ln w="9525">
            <a:noFill/>
            <a:miter lim="800000"/>
            <a:headEnd/>
            <a:tailEnd/>
          </a:ln>
        </p:spPr>
      </p:pic>
      <p:pic>
        <p:nvPicPr>
          <p:cNvPr id="37890" name="Picture 14" descr="J0069491A"/>
          <p:cNvPicPr>
            <a:picLocks noChangeAspect="1" noChangeArrowheads="1"/>
          </p:cNvPicPr>
          <p:nvPr/>
        </p:nvPicPr>
        <p:blipFill>
          <a:blip r:embed="rId4" cstate="print"/>
          <a:srcRect/>
          <a:stretch>
            <a:fillRect/>
          </a:stretch>
        </p:blipFill>
        <p:spPr bwMode="auto">
          <a:xfrm>
            <a:off x="6400800" y="4343400"/>
            <a:ext cx="2057400" cy="2057400"/>
          </a:xfrm>
          <a:prstGeom prst="rect">
            <a:avLst/>
          </a:prstGeom>
          <a:noFill/>
          <a:ln w="9525">
            <a:noFill/>
            <a:miter lim="800000"/>
            <a:headEnd/>
            <a:tailEnd/>
          </a:ln>
        </p:spPr>
      </p:pic>
      <p:sp>
        <p:nvSpPr>
          <p:cNvPr id="37891" name="Text Box 6"/>
          <p:cNvSpPr txBox="1">
            <a:spLocks noChangeArrowheads="1"/>
          </p:cNvSpPr>
          <p:nvPr/>
        </p:nvSpPr>
        <p:spPr bwMode="auto">
          <a:xfrm>
            <a:off x="6477000" y="4267200"/>
            <a:ext cx="1981200" cy="366713"/>
          </a:xfrm>
          <a:prstGeom prst="rect">
            <a:avLst/>
          </a:prstGeom>
          <a:noFill/>
          <a:ln w="9525">
            <a:noFill/>
            <a:miter lim="800000"/>
            <a:headEnd/>
            <a:tailEnd/>
          </a:ln>
        </p:spPr>
        <p:txBody>
          <a:bodyPr>
            <a:spAutoFit/>
          </a:bodyPr>
          <a:lstStyle/>
          <a:p>
            <a:pPr eaLnBrk="0" hangingPunct="0">
              <a:spcBef>
                <a:spcPct val="50000"/>
              </a:spcBef>
            </a:pPr>
            <a:r>
              <a:rPr lang="en-US" b="1">
                <a:solidFill>
                  <a:srgbClr val="FF0000"/>
                </a:solidFill>
                <a:latin typeface="Tahoma" pitchFamily="34" charset="0"/>
              </a:rPr>
              <a:t>Pan o galletas</a:t>
            </a:r>
          </a:p>
        </p:txBody>
      </p:sp>
      <p:sp>
        <p:nvSpPr>
          <p:cNvPr id="37892" name="Text Box 7"/>
          <p:cNvSpPr txBox="1">
            <a:spLocks noChangeArrowheads="1"/>
          </p:cNvSpPr>
          <p:nvPr/>
        </p:nvSpPr>
        <p:spPr bwMode="auto">
          <a:xfrm>
            <a:off x="304800" y="3429000"/>
            <a:ext cx="2743200" cy="366713"/>
          </a:xfrm>
          <a:prstGeom prst="rect">
            <a:avLst/>
          </a:prstGeom>
          <a:noFill/>
          <a:ln w="9525">
            <a:noFill/>
            <a:miter lim="800000"/>
            <a:headEnd/>
            <a:tailEnd/>
          </a:ln>
        </p:spPr>
        <p:txBody>
          <a:bodyPr>
            <a:spAutoFit/>
          </a:bodyPr>
          <a:lstStyle/>
          <a:p>
            <a:pPr eaLnBrk="0" hangingPunct="0">
              <a:spcBef>
                <a:spcPct val="50000"/>
              </a:spcBef>
            </a:pPr>
            <a:endParaRPr lang="es-ES">
              <a:latin typeface="Tahoma" pitchFamily="34" charset="0"/>
            </a:endParaRPr>
          </a:p>
        </p:txBody>
      </p:sp>
      <p:sp>
        <p:nvSpPr>
          <p:cNvPr id="37893" name="Text Box 8"/>
          <p:cNvSpPr txBox="1">
            <a:spLocks noChangeArrowheads="1"/>
          </p:cNvSpPr>
          <p:nvPr/>
        </p:nvSpPr>
        <p:spPr bwMode="auto">
          <a:xfrm>
            <a:off x="152400" y="2819400"/>
            <a:ext cx="3124200" cy="646113"/>
          </a:xfrm>
          <a:prstGeom prst="rect">
            <a:avLst/>
          </a:prstGeom>
          <a:noFill/>
          <a:ln w="9525">
            <a:noFill/>
            <a:miter lim="800000"/>
            <a:headEnd/>
            <a:tailEnd/>
          </a:ln>
        </p:spPr>
        <p:txBody>
          <a:bodyPr>
            <a:spAutoFit/>
          </a:bodyPr>
          <a:lstStyle/>
          <a:p>
            <a:pPr algn="ctr" eaLnBrk="0" hangingPunct="0">
              <a:spcBef>
                <a:spcPct val="50000"/>
              </a:spcBef>
            </a:pPr>
            <a:r>
              <a:rPr lang="en-US" b="1">
                <a:latin typeface="Tahoma" pitchFamily="34" charset="0"/>
              </a:rPr>
              <a:t>Hay gran variedad de pinzas</a:t>
            </a:r>
          </a:p>
        </p:txBody>
      </p:sp>
      <p:sp>
        <p:nvSpPr>
          <p:cNvPr id="37894" name="Text Box 9"/>
          <p:cNvSpPr txBox="1">
            <a:spLocks noChangeArrowheads="1"/>
          </p:cNvSpPr>
          <p:nvPr/>
        </p:nvSpPr>
        <p:spPr bwMode="auto">
          <a:xfrm>
            <a:off x="838200" y="4876800"/>
            <a:ext cx="2438400" cy="1200150"/>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99"/>
                </a:solidFill>
                <a:latin typeface="Tahoma" pitchFamily="34" charset="0"/>
              </a:rPr>
              <a:t>Con código de colores, distintos tamaños, pinzas para usos múltiples</a:t>
            </a:r>
          </a:p>
        </p:txBody>
      </p:sp>
      <p:sp>
        <p:nvSpPr>
          <p:cNvPr id="37895" name="Text Box 10"/>
          <p:cNvSpPr txBox="1">
            <a:spLocks noChangeArrowheads="1"/>
          </p:cNvSpPr>
          <p:nvPr/>
        </p:nvSpPr>
        <p:spPr bwMode="auto">
          <a:xfrm>
            <a:off x="3505200" y="3505200"/>
            <a:ext cx="2209800" cy="762000"/>
          </a:xfrm>
          <a:prstGeom prst="rect">
            <a:avLst/>
          </a:prstGeom>
          <a:noFill/>
          <a:ln w="9525">
            <a:noFill/>
            <a:miter lim="800000"/>
            <a:headEnd/>
            <a:tailEnd/>
          </a:ln>
        </p:spPr>
        <p:txBody>
          <a:bodyPr>
            <a:spAutoFit/>
          </a:bodyPr>
          <a:lstStyle/>
          <a:p>
            <a:pPr algn="ctr" eaLnBrk="0" hangingPunct="0">
              <a:spcBef>
                <a:spcPct val="50000"/>
              </a:spcBef>
            </a:pPr>
            <a:r>
              <a:rPr lang="en-US" sz="4400" b="1">
                <a:latin typeface="Tahoma" pitchFamily="34" charset="0"/>
              </a:rPr>
              <a:t>Pinzas</a:t>
            </a:r>
          </a:p>
        </p:txBody>
      </p:sp>
      <p:sp>
        <p:nvSpPr>
          <p:cNvPr id="37896" name="Text Box 11"/>
          <p:cNvSpPr txBox="1">
            <a:spLocks noChangeArrowheads="1"/>
          </p:cNvSpPr>
          <p:nvPr/>
        </p:nvSpPr>
        <p:spPr bwMode="auto">
          <a:xfrm>
            <a:off x="5334000" y="2514600"/>
            <a:ext cx="2667000" cy="923925"/>
          </a:xfrm>
          <a:prstGeom prst="rect">
            <a:avLst/>
          </a:prstGeom>
          <a:noFill/>
          <a:ln w="9525">
            <a:noFill/>
            <a:miter lim="800000"/>
            <a:headEnd/>
            <a:tailEnd/>
          </a:ln>
        </p:spPr>
        <p:txBody>
          <a:bodyPr>
            <a:spAutoFit/>
          </a:bodyPr>
          <a:lstStyle/>
          <a:p>
            <a:pPr algn="ctr" eaLnBrk="0" hangingPunct="0">
              <a:spcBef>
                <a:spcPct val="50000"/>
              </a:spcBef>
            </a:pPr>
            <a:r>
              <a:rPr lang="en-US" b="1">
                <a:solidFill>
                  <a:srgbClr val="336600"/>
                </a:solidFill>
                <a:latin typeface="Tahoma" pitchFamily="34" charset="0"/>
              </a:rPr>
              <a:t>Manteniendo las manos fuera de los alimentos</a:t>
            </a:r>
          </a:p>
        </p:txBody>
      </p:sp>
      <p:pic>
        <p:nvPicPr>
          <p:cNvPr id="37897" name="Picture 12" descr="Food Tongs"/>
          <p:cNvPicPr>
            <a:picLocks noChangeAspect="1" noChangeArrowheads="1"/>
          </p:cNvPicPr>
          <p:nvPr/>
        </p:nvPicPr>
        <p:blipFill>
          <a:blip r:embed="rId5" cstate="print"/>
          <a:srcRect/>
          <a:stretch>
            <a:fillRect/>
          </a:stretch>
        </p:blipFill>
        <p:spPr bwMode="auto">
          <a:xfrm>
            <a:off x="228600" y="304800"/>
            <a:ext cx="2590800" cy="2390775"/>
          </a:xfrm>
          <a:prstGeom prst="rect">
            <a:avLst/>
          </a:prstGeom>
          <a:noFill/>
          <a:ln w="9525">
            <a:noFill/>
            <a:miter lim="800000"/>
            <a:headEnd/>
            <a:tailEnd/>
          </a:ln>
        </p:spPr>
      </p:pic>
      <p:pic>
        <p:nvPicPr>
          <p:cNvPr id="37898" name="Picture 18" descr="p109882b"/>
          <p:cNvPicPr>
            <a:picLocks noChangeAspect="1" noChangeArrowheads="1"/>
          </p:cNvPicPr>
          <p:nvPr/>
        </p:nvPicPr>
        <p:blipFill>
          <a:blip r:embed="rId6" cstate="print"/>
          <a:srcRect/>
          <a:stretch>
            <a:fillRect/>
          </a:stretch>
        </p:blipFill>
        <p:spPr bwMode="auto">
          <a:xfrm>
            <a:off x="5695950" y="457200"/>
            <a:ext cx="2000250" cy="2000250"/>
          </a:xfrm>
          <a:prstGeom prst="rect">
            <a:avLst/>
          </a:prstGeom>
          <a:noFill/>
          <a:ln w="9525">
            <a:noFill/>
            <a:miter lim="800000"/>
            <a:headEnd/>
            <a:tailEnd/>
          </a:ln>
        </p:spPr>
      </p:pic>
      <p:sp>
        <p:nvSpPr>
          <p:cNvPr id="12"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pPr eaLnBrk="1" hangingPunct="1"/>
            <a:r>
              <a:rPr lang="en-US" sz="3200" smtClean="0"/>
              <a:t>Pinzas</a:t>
            </a:r>
          </a:p>
        </p:txBody>
      </p:sp>
      <p:sp>
        <p:nvSpPr>
          <p:cNvPr id="38914" name="Rectangle 3"/>
          <p:cNvSpPr>
            <a:spLocks noGrp="1" noChangeArrowheads="1"/>
          </p:cNvSpPr>
          <p:nvPr>
            <p:ph type="body" idx="1"/>
          </p:nvPr>
        </p:nvSpPr>
        <p:spPr>
          <a:xfrm>
            <a:off x="457200" y="1447800"/>
            <a:ext cx="8229600" cy="4525963"/>
          </a:xfrm>
        </p:spPr>
        <p:txBody>
          <a:bodyPr/>
          <a:lstStyle/>
          <a:p>
            <a:pPr eaLnBrk="1" hangingPunct="1">
              <a:lnSpc>
                <a:spcPct val="90000"/>
              </a:lnSpc>
            </a:pPr>
            <a:r>
              <a:rPr lang="es-ES" sz="2400" dirty="0" smtClean="0"/>
              <a:t>Las pinzas son una alternativa práctica para la manipulación de alimentos con las manos descubiertas en muchas situaciones</a:t>
            </a:r>
            <a:endParaRPr lang="en-US" sz="2400" dirty="0" smtClean="0"/>
          </a:p>
          <a:p>
            <a:pPr eaLnBrk="1" hangingPunct="1">
              <a:lnSpc>
                <a:spcPct val="90000"/>
              </a:lnSpc>
              <a:buFontTx/>
              <a:buNone/>
            </a:pPr>
            <a:endParaRPr lang="en-US" sz="2400" dirty="0" smtClean="0"/>
          </a:p>
          <a:p>
            <a:pPr eaLnBrk="1" hangingPunct="1">
              <a:lnSpc>
                <a:spcPct val="90000"/>
              </a:lnSpc>
            </a:pPr>
            <a:r>
              <a:rPr lang="en-US" sz="2400" dirty="0" smtClean="0"/>
              <a:t>Las </a:t>
            </a:r>
            <a:r>
              <a:rPr lang="en-US" sz="2400" dirty="0" err="1" smtClean="0"/>
              <a:t>pinzas</a:t>
            </a:r>
            <a:r>
              <a:rPr lang="en-US" sz="2400" dirty="0" smtClean="0"/>
              <a:t> son un </a:t>
            </a:r>
            <a:r>
              <a:rPr lang="en-US" sz="2400" dirty="0" err="1" smtClean="0"/>
              <a:t>grupo</a:t>
            </a:r>
            <a:r>
              <a:rPr lang="en-US" sz="2400" dirty="0" smtClean="0"/>
              <a:t> de </a:t>
            </a:r>
            <a:r>
              <a:rPr lang="en-US" sz="2400" dirty="0" err="1" smtClean="0"/>
              <a:t>utensilios</a:t>
            </a:r>
            <a:r>
              <a:rPr lang="en-US" sz="2400" dirty="0" smtClean="0"/>
              <a:t> de </a:t>
            </a:r>
            <a:r>
              <a:rPr lang="en-US" sz="2400" dirty="0" err="1" smtClean="0"/>
              <a:t>cocina</a:t>
            </a:r>
            <a:r>
              <a:rPr lang="en-US" sz="2400" dirty="0" smtClean="0"/>
              <a:t> </a:t>
            </a:r>
            <a:r>
              <a:rPr lang="en-US" sz="2400" dirty="0" err="1" smtClean="0"/>
              <a:t>que</a:t>
            </a:r>
            <a:r>
              <a:rPr lang="en-US" sz="2400" dirty="0" smtClean="0"/>
              <a:t> se </a:t>
            </a:r>
            <a:r>
              <a:rPr lang="en-US" sz="2400" dirty="0" err="1" smtClean="0"/>
              <a:t>usan</a:t>
            </a:r>
            <a:r>
              <a:rPr lang="en-US" sz="2400" dirty="0" smtClean="0"/>
              <a:t> </a:t>
            </a:r>
            <a:r>
              <a:rPr lang="en-US" sz="2400" dirty="0" err="1" smtClean="0"/>
              <a:t>para</a:t>
            </a:r>
            <a:r>
              <a:rPr lang="en-US" sz="2400" dirty="0" smtClean="0"/>
              <a:t> </a:t>
            </a:r>
            <a:r>
              <a:rPr lang="en-US" sz="2400" dirty="0" err="1" smtClean="0"/>
              <a:t>sostener</a:t>
            </a:r>
            <a:r>
              <a:rPr lang="en-US" sz="2400" dirty="0" smtClean="0"/>
              <a:t> o </a:t>
            </a:r>
            <a:r>
              <a:rPr lang="en-US" sz="2400" dirty="0" err="1" smtClean="0"/>
              <a:t>servir</a:t>
            </a:r>
            <a:r>
              <a:rPr lang="en-US" sz="2400" dirty="0" smtClean="0"/>
              <a:t> </a:t>
            </a:r>
            <a:r>
              <a:rPr lang="en-US" sz="2400" dirty="0" err="1" smtClean="0"/>
              <a:t>alimentos</a:t>
            </a:r>
            <a:endParaRPr lang="en-US" sz="2400" dirty="0" smtClean="0"/>
          </a:p>
          <a:p>
            <a:pPr eaLnBrk="1" hangingPunct="1">
              <a:lnSpc>
                <a:spcPct val="90000"/>
              </a:lnSpc>
              <a:buFontTx/>
              <a:buNone/>
            </a:pPr>
            <a:r>
              <a:rPr lang="en-US" sz="2400" dirty="0" smtClean="0"/>
              <a:t> </a:t>
            </a:r>
          </a:p>
          <a:p>
            <a:pPr eaLnBrk="1" hangingPunct="1">
              <a:lnSpc>
                <a:spcPct val="90000"/>
              </a:lnSpc>
            </a:pPr>
            <a:r>
              <a:rPr lang="en-US" sz="2400" dirty="0" err="1" smtClean="0"/>
              <a:t>Típicamente</a:t>
            </a:r>
            <a:r>
              <a:rPr lang="en-US" sz="2400" dirty="0" smtClean="0"/>
              <a:t> se les </a:t>
            </a:r>
            <a:r>
              <a:rPr lang="en-US" sz="2400" dirty="0" err="1" smtClean="0"/>
              <a:t>usa</a:t>
            </a:r>
            <a:r>
              <a:rPr lang="en-US" sz="2400" dirty="0" smtClean="0"/>
              <a:t> </a:t>
            </a:r>
            <a:r>
              <a:rPr lang="en-US" sz="2400" dirty="0" err="1" smtClean="0"/>
              <a:t>para</a:t>
            </a:r>
            <a:r>
              <a:rPr lang="en-US" sz="2400" dirty="0" smtClean="0"/>
              <a:t> mover los </a:t>
            </a:r>
            <a:r>
              <a:rPr lang="en-US" sz="2400" dirty="0" err="1" smtClean="0"/>
              <a:t>alimentos</a:t>
            </a:r>
            <a:r>
              <a:rPr lang="en-US" sz="2400" dirty="0" smtClean="0"/>
              <a:t> de un </a:t>
            </a:r>
            <a:r>
              <a:rPr lang="en-US" sz="2400" dirty="0" err="1" smtClean="0"/>
              <a:t>sitio</a:t>
            </a:r>
            <a:r>
              <a:rPr lang="en-US" sz="2400" dirty="0" smtClean="0"/>
              <a:t> a </a:t>
            </a:r>
            <a:r>
              <a:rPr lang="en-US" sz="2400" dirty="0" err="1" smtClean="0"/>
              <a:t>otro</a:t>
            </a:r>
            <a:r>
              <a:rPr lang="en-US" sz="2400" dirty="0" smtClean="0"/>
              <a:t> </a:t>
            </a:r>
            <a:r>
              <a:rPr lang="en-US" sz="2400" dirty="0" err="1" smtClean="0"/>
              <a:t>durante</a:t>
            </a:r>
            <a:r>
              <a:rPr lang="en-US" sz="2400" dirty="0" smtClean="0"/>
              <a:t> </a:t>
            </a:r>
            <a:r>
              <a:rPr lang="en-US" sz="2400" dirty="0" err="1" smtClean="0"/>
              <a:t>su</a:t>
            </a:r>
            <a:r>
              <a:rPr lang="en-US" sz="2400" dirty="0" smtClean="0"/>
              <a:t> </a:t>
            </a:r>
            <a:r>
              <a:rPr lang="en-US" sz="2400" dirty="0" err="1" smtClean="0"/>
              <a:t>preparación</a:t>
            </a:r>
            <a:r>
              <a:rPr lang="en-US" sz="2400" dirty="0" smtClean="0"/>
              <a:t> o </a:t>
            </a:r>
            <a:r>
              <a:rPr lang="en-US" sz="2400" dirty="0" err="1" smtClean="0"/>
              <a:t>servicio</a:t>
            </a:r>
            <a:endParaRPr lang="en-US" sz="2400" dirty="0" smtClean="0"/>
          </a:p>
          <a:p>
            <a:pPr eaLnBrk="1" hangingPunct="1">
              <a:lnSpc>
                <a:spcPct val="90000"/>
              </a:lnSpc>
              <a:buFontTx/>
              <a:buNone/>
            </a:pPr>
            <a:endParaRPr lang="en-US" sz="2400" dirty="0" smtClean="0"/>
          </a:p>
          <a:p>
            <a:pPr eaLnBrk="1" hangingPunct="1">
              <a:lnSpc>
                <a:spcPct val="90000"/>
              </a:lnSpc>
            </a:pPr>
            <a:r>
              <a:rPr lang="en-US" sz="2400" dirty="0" err="1" smtClean="0"/>
              <a:t>También</a:t>
            </a:r>
            <a:r>
              <a:rPr lang="en-US" sz="2400" dirty="0" smtClean="0"/>
              <a:t> se les </a:t>
            </a:r>
            <a:r>
              <a:rPr lang="en-US" sz="2400" dirty="0" err="1" smtClean="0"/>
              <a:t>puede</a:t>
            </a:r>
            <a:r>
              <a:rPr lang="en-US" sz="2400" dirty="0" smtClean="0"/>
              <a:t> </a:t>
            </a:r>
            <a:r>
              <a:rPr lang="en-US" sz="2400" dirty="0" err="1" smtClean="0"/>
              <a:t>usar</a:t>
            </a:r>
            <a:r>
              <a:rPr lang="en-US" sz="2400" dirty="0" smtClean="0"/>
              <a:t> </a:t>
            </a:r>
            <a:r>
              <a:rPr lang="en-US" sz="2400" dirty="0" err="1" smtClean="0"/>
              <a:t>para</a:t>
            </a:r>
            <a:r>
              <a:rPr lang="en-US" sz="2400" dirty="0" smtClean="0"/>
              <a:t> </a:t>
            </a:r>
            <a:r>
              <a:rPr lang="en-US" sz="2400" dirty="0" err="1" smtClean="0"/>
              <a:t>voltear</a:t>
            </a:r>
            <a:r>
              <a:rPr lang="en-US" sz="2400" dirty="0" smtClean="0"/>
              <a:t> los </a:t>
            </a:r>
            <a:r>
              <a:rPr lang="en-US" sz="2400" dirty="0" err="1" smtClean="0"/>
              <a:t>alimentos</a:t>
            </a:r>
            <a:r>
              <a:rPr lang="en-US" sz="2400" dirty="0" smtClean="0"/>
              <a:t> </a:t>
            </a:r>
            <a:r>
              <a:rPr lang="en-US" sz="2400" dirty="0" err="1" smtClean="0"/>
              <a:t>durante</a:t>
            </a:r>
            <a:r>
              <a:rPr lang="en-US" sz="2400" dirty="0" smtClean="0"/>
              <a:t> </a:t>
            </a:r>
            <a:r>
              <a:rPr lang="en-US" sz="2400" dirty="0" err="1" smtClean="0"/>
              <a:t>su</a:t>
            </a:r>
            <a:r>
              <a:rPr lang="en-US" sz="2400" dirty="0" smtClean="0"/>
              <a:t> </a:t>
            </a:r>
            <a:r>
              <a:rPr lang="en-US" sz="2400" dirty="0" err="1" smtClean="0"/>
              <a:t>cocción</a:t>
            </a:r>
            <a:r>
              <a:rPr lang="en-US" sz="2400" dirty="0" smtClean="0"/>
              <a:t>, </a:t>
            </a:r>
            <a:r>
              <a:rPr lang="en-US" sz="2400" dirty="0" err="1" smtClean="0"/>
              <a:t>especialmente</a:t>
            </a:r>
            <a:r>
              <a:rPr lang="en-US" sz="2400" dirty="0" smtClean="0"/>
              <a:t> </a:t>
            </a:r>
            <a:r>
              <a:rPr lang="en-US" sz="2400" dirty="0" err="1" smtClean="0"/>
              <a:t>durante</a:t>
            </a:r>
            <a:r>
              <a:rPr lang="en-US" sz="2400" dirty="0" smtClean="0"/>
              <a:t> el </a:t>
            </a:r>
            <a:r>
              <a:rPr lang="en-US" sz="2400" dirty="0" err="1" smtClean="0"/>
              <a:t>asado</a:t>
            </a: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a:p>
            <a:pPr eaLnBrk="1" hangingPunct="1">
              <a:lnSpc>
                <a:spcPct val="90000"/>
              </a:lnSpc>
            </a:pPr>
            <a:endParaRPr lang="en-US" sz="2800" dirty="0" smtClean="0"/>
          </a:p>
        </p:txBody>
      </p:sp>
      <p:pic>
        <p:nvPicPr>
          <p:cNvPr id="38915" name="Picture 5" descr="P786"/>
          <p:cNvPicPr>
            <a:picLocks noChangeAspect="1" noChangeArrowheads="1"/>
          </p:cNvPicPr>
          <p:nvPr/>
        </p:nvPicPr>
        <p:blipFill>
          <a:blip r:embed="rId3" cstate="print"/>
          <a:srcRect/>
          <a:stretch>
            <a:fillRect/>
          </a:stretch>
        </p:blipFill>
        <p:spPr bwMode="auto">
          <a:xfrm>
            <a:off x="7315200" y="228600"/>
            <a:ext cx="1219200" cy="1219200"/>
          </a:xfrm>
          <a:prstGeom prst="rect">
            <a:avLst/>
          </a:prstGeom>
          <a:noFill/>
          <a:ln w="9525">
            <a:noFill/>
            <a:miter lim="800000"/>
            <a:headEnd/>
            <a:tailEnd/>
          </a:ln>
        </p:spPr>
      </p:pic>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7200" y="-152400"/>
            <a:ext cx="8229600" cy="1143000"/>
          </a:xfrm>
        </p:spPr>
        <p:txBody>
          <a:bodyPr/>
          <a:lstStyle/>
          <a:p>
            <a:pPr eaLnBrk="1" hangingPunct="1"/>
            <a:r>
              <a:rPr lang="en-US" sz="3200" smtClean="0"/>
              <a:t>Una pinza para cada uso</a:t>
            </a:r>
          </a:p>
        </p:txBody>
      </p:sp>
      <p:sp>
        <p:nvSpPr>
          <p:cNvPr id="39938" name="Rectangle 3"/>
          <p:cNvSpPr>
            <a:spLocks noGrp="1" noChangeArrowheads="1"/>
          </p:cNvSpPr>
          <p:nvPr>
            <p:ph type="body" idx="1"/>
          </p:nvPr>
        </p:nvSpPr>
        <p:spPr>
          <a:xfrm>
            <a:off x="457200" y="685800"/>
            <a:ext cx="8229600" cy="4525963"/>
          </a:xfrm>
        </p:spPr>
        <p:txBody>
          <a:bodyPr/>
          <a:lstStyle/>
          <a:p>
            <a:pPr eaLnBrk="1" hangingPunct="1">
              <a:lnSpc>
                <a:spcPct val="90000"/>
              </a:lnSpc>
            </a:pPr>
            <a:r>
              <a:rPr lang="en-US" sz="2400" dirty="0" err="1" smtClean="0"/>
              <a:t>Elija</a:t>
            </a:r>
            <a:r>
              <a:rPr lang="en-US" sz="2400" dirty="0" smtClean="0"/>
              <a:t> la </a:t>
            </a:r>
            <a:r>
              <a:rPr lang="en-US" sz="2400" dirty="0" err="1" smtClean="0"/>
              <a:t>pinza</a:t>
            </a:r>
            <a:r>
              <a:rPr lang="en-US" sz="2400" dirty="0" smtClean="0"/>
              <a:t> </a:t>
            </a:r>
            <a:r>
              <a:rPr lang="en-US" sz="2400" dirty="0" err="1" smtClean="0"/>
              <a:t>apropiada</a:t>
            </a:r>
            <a:r>
              <a:rPr lang="en-US" sz="2400" dirty="0" smtClean="0"/>
              <a:t> </a:t>
            </a:r>
            <a:r>
              <a:rPr lang="en-US" sz="2400" dirty="0" err="1" smtClean="0"/>
              <a:t>para</a:t>
            </a:r>
            <a:r>
              <a:rPr lang="en-US" sz="2400" dirty="0" smtClean="0"/>
              <a:t> la </a:t>
            </a:r>
            <a:r>
              <a:rPr lang="en-US" sz="2400" dirty="0" err="1" smtClean="0"/>
              <a:t>tarea</a:t>
            </a:r>
            <a:r>
              <a:rPr lang="en-US" sz="2400" dirty="0" smtClean="0"/>
              <a:t> </a:t>
            </a:r>
            <a:r>
              <a:rPr lang="en-US" sz="2400" dirty="0" err="1" smtClean="0"/>
              <a:t>que</a:t>
            </a:r>
            <a:r>
              <a:rPr lang="en-US" sz="2400" dirty="0" smtClean="0"/>
              <a:t> </a:t>
            </a:r>
            <a:r>
              <a:rPr lang="en-US" sz="2400" dirty="0" err="1" smtClean="0"/>
              <a:t>va</a:t>
            </a:r>
            <a:r>
              <a:rPr lang="en-US" sz="2400" dirty="0" smtClean="0"/>
              <a:t> a </a:t>
            </a:r>
            <a:r>
              <a:rPr lang="en-US" sz="2400" dirty="0" err="1" smtClean="0"/>
              <a:t>realizar</a:t>
            </a:r>
            <a:r>
              <a:rPr lang="en-US" sz="2400" dirty="0" smtClean="0"/>
              <a:t>. </a:t>
            </a:r>
            <a:r>
              <a:rPr lang="es-ES" sz="2400" dirty="0" smtClean="0"/>
              <a:t>A las pinzas se les encuentra disponibles tanto en diseños genéricos como altamente adaptad</a:t>
            </a:r>
            <a:r>
              <a:rPr lang="es-ES" sz="2400" dirty="0" smtClean="0">
                <a:solidFill>
                  <a:srgbClr val="000000"/>
                </a:solidFill>
              </a:rPr>
              <a:t>a</a:t>
            </a:r>
            <a:r>
              <a:rPr lang="es-ES" sz="2400" dirty="0" smtClean="0"/>
              <a:t>s para tareas específicas</a:t>
            </a:r>
            <a:r>
              <a:rPr lang="en-US" sz="2400" dirty="0" smtClean="0"/>
              <a:t>.  Las </a:t>
            </a:r>
            <a:r>
              <a:rPr lang="en-US" sz="2400" dirty="0" err="1" smtClean="0"/>
              <a:t>pinzas</a:t>
            </a:r>
            <a:r>
              <a:rPr lang="en-US" sz="2400" dirty="0" smtClean="0"/>
              <a:t> son </a:t>
            </a:r>
            <a:r>
              <a:rPr lang="en-US" sz="2400" dirty="0" err="1" smtClean="0"/>
              <a:t>una</a:t>
            </a:r>
            <a:r>
              <a:rPr lang="en-US" sz="2400" dirty="0" smtClean="0"/>
              <a:t> </a:t>
            </a:r>
            <a:r>
              <a:rPr lang="en-US" sz="2400" dirty="0" err="1" smtClean="0"/>
              <a:t>alternativa</a:t>
            </a:r>
            <a:r>
              <a:rPr lang="en-US" sz="2400" dirty="0" smtClean="0"/>
              <a:t> </a:t>
            </a:r>
            <a:r>
              <a:rPr lang="en-US" sz="2400" dirty="0" err="1" smtClean="0"/>
              <a:t>práctica</a:t>
            </a:r>
            <a:r>
              <a:rPr lang="en-US" sz="2400" dirty="0" smtClean="0"/>
              <a:t> a la </a:t>
            </a:r>
            <a:r>
              <a:rPr lang="en-US" sz="2400" dirty="0" err="1" smtClean="0">
                <a:solidFill>
                  <a:srgbClr val="000000"/>
                </a:solidFill>
              </a:rPr>
              <a:t>manipulacion</a:t>
            </a:r>
            <a:r>
              <a:rPr lang="en-US" sz="2400" dirty="0" smtClean="0"/>
              <a:t> de </a:t>
            </a:r>
            <a:r>
              <a:rPr lang="en-US" sz="2400" dirty="0" err="1" smtClean="0"/>
              <a:t>alimentos</a:t>
            </a:r>
            <a:r>
              <a:rPr lang="en-US" sz="2400" dirty="0" smtClean="0"/>
              <a:t> con </a:t>
            </a:r>
            <a:r>
              <a:rPr lang="en-US" sz="2400" dirty="0" err="1" smtClean="0"/>
              <a:t>las</a:t>
            </a:r>
            <a:r>
              <a:rPr lang="en-US" sz="2400" dirty="0" smtClean="0"/>
              <a:t> </a:t>
            </a:r>
            <a:r>
              <a:rPr lang="en-US" sz="2400" dirty="0" err="1" smtClean="0"/>
              <a:t>manos</a:t>
            </a:r>
            <a:r>
              <a:rPr lang="en-US" sz="2400" dirty="0" smtClean="0"/>
              <a:t> </a:t>
            </a:r>
            <a:r>
              <a:rPr lang="en-US" sz="2400" dirty="0" err="1" smtClean="0"/>
              <a:t>descubiertas</a:t>
            </a:r>
            <a:r>
              <a:rPr lang="en-US" sz="2400" dirty="0" smtClean="0"/>
              <a:t> en </a:t>
            </a:r>
            <a:r>
              <a:rPr lang="en-US" sz="2400" dirty="0" err="1" smtClean="0"/>
              <a:t>muchas</a:t>
            </a:r>
            <a:r>
              <a:rPr lang="en-US" sz="2400" dirty="0" smtClean="0"/>
              <a:t> </a:t>
            </a:r>
            <a:r>
              <a:rPr lang="en-US" sz="2400" dirty="0" err="1" smtClean="0"/>
              <a:t>situaciones</a:t>
            </a:r>
            <a:endParaRPr lang="en-US" sz="2400" dirty="0" smtClean="0"/>
          </a:p>
          <a:p>
            <a:pPr eaLnBrk="1" hangingPunct="1">
              <a:lnSpc>
                <a:spcPct val="90000"/>
              </a:lnSpc>
              <a:buFontTx/>
              <a:buNone/>
            </a:pPr>
            <a:r>
              <a:rPr lang="en-US" sz="2400" dirty="0" smtClean="0"/>
              <a:t> </a:t>
            </a:r>
          </a:p>
          <a:p>
            <a:pPr eaLnBrk="1" hangingPunct="1">
              <a:lnSpc>
                <a:spcPct val="90000"/>
              </a:lnSpc>
            </a:pPr>
            <a:r>
              <a:rPr lang="es-ES" sz="2400" dirty="0" smtClean="0"/>
              <a:t>Hay pinzas </a:t>
            </a:r>
            <a:r>
              <a:rPr lang="es-ES" sz="2400" dirty="0" err="1" smtClean="0"/>
              <a:t>específicamanete</a:t>
            </a:r>
            <a:r>
              <a:rPr lang="es-ES" sz="2400" dirty="0" smtClean="0"/>
              <a:t> diseñadas para levantar artículos como cubos de azúcar, espárragos, queso rayado, hielo, ensalada, </a:t>
            </a:r>
            <a:r>
              <a:rPr lang="es-ES" sz="2400" dirty="0" err="1" smtClean="0"/>
              <a:t>spaghetti</a:t>
            </a:r>
            <a:r>
              <a:rPr lang="es-ES" sz="2400" dirty="0" smtClean="0"/>
              <a:t>, hamburguesas, espinas de pescado, perlas de melón, </a:t>
            </a:r>
            <a:r>
              <a:rPr lang="es-ES" sz="2400" dirty="0" err="1" smtClean="0"/>
              <a:t>bagels</a:t>
            </a:r>
            <a:r>
              <a:rPr lang="es-ES" sz="2400" dirty="0" smtClean="0"/>
              <a:t>, cangrejo cocido, </a:t>
            </a:r>
            <a:r>
              <a:rPr lang="es-ES" sz="2400" dirty="0" err="1" smtClean="0"/>
              <a:t>garnituras</a:t>
            </a:r>
            <a:r>
              <a:rPr lang="es-ES" sz="2400" dirty="0" smtClean="0"/>
              <a:t> y bolsas de té</a:t>
            </a:r>
            <a:endParaRPr lang="en-US" sz="2400" dirty="0" smtClean="0"/>
          </a:p>
          <a:p>
            <a:pPr eaLnBrk="1" hangingPunct="1">
              <a:lnSpc>
                <a:spcPct val="90000"/>
              </a:lnSpc>
            </a:pPr>
            <a:endParaRPr lang="en-US" sz="2400" dirty="0" smtClean="0"/>
          </a:p>
        </p:txBody>
      </p:sp>
      <p:pic>
        <p:nvPicPr>
          <p:cNvPr id="39939" name="Picture 4" descr="Food Tongs">
            <a:hlinkClick r:id="rId3" tooltip="Food Tongs"/>
          </p:cNvPr>
          <p:cNvPicPr>
            <a:picLocks noChangeAspect="1" noChangeArrowheads="1"/>
          </p:cNvPicPr>
          <p:nvPr/>
        </p:nvPicPr>
        <p:blipFill>
          <a:blip r:embed="rId4" cstate="print"/>
          <a:srcRect/>
          <a:stretch>
            <a:fillRect/>
          </a:stretch>
        </p:blipFill>
        <p:spPr bwMode="auto">
          <a:xfrm>
            <a:off x="3505200" y="4876800"/>
            <a:ext cx="1981200" cy="1828800"/>
          </a:xfrm>
          <a:prstGeom prst="rect">
            <a:avLst/>
          </a:prstGeom>
          <a:noFill/>
          <a:ln w="9525">
            <a:noFill/>
            <a:miter lim="800000"/>
            <a:headEnd/>
            <a:tailEnd/>
          </a:ln>
        </p:spPr>
      </p:pic>
      <p:sp>
        <p:nvSpPr>
          <p:cNvPr id="5" name="Footer Placeholder 131"/>
          <p:cNvSpPr>
            <a:spLocks noGrp="1"/>
          </p:cNvSpPr>
          <p:nvPr/>
        </p:nvSpPr>
        <p:spPr bwMode="auto">
          <a:xfrm>
            <a:off x="304800" y="5257800"/>
            <a:ext cx="2209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p:txBody>
          <a:bodyPr/>
          <a:lstStyle/>
          <a:p>
            <a:pPr eaLnBrk="1" hangingPunct="1"/>
            <a:r>
              <a:rPr lang="en-US" sz="3200" smtClean="0"/>
              <a:t>El Uso de Pinzas</a:t>
            </a:r>
          </a:p>
        </p:txBody>
      </p:sp>
      <p:sp>
        <p:nvSpPr>
          <p:cNvPr id="40962" name="Rectangle 3"/>
          <p:cNvSpPr>
            <a:spLocks noGrp="1" noChangeArrowheads="1"/>
          </p:cNvSpPr>
          <p:nvPr>
            <p:ph type="body" idx="1"/>
          </p:nvPr>
        </p:nvSpPr>
        <p:spPr/>
        <p:txBody>
          <a:bodyPr/>
          <a:lstStyle/>
          <a:p>
            <a:pPr eaLnBrk="1" hangingPunct="1"/>
            <a:r>
              <a:rPr lang="es-ES" sz="2400" dirty="0" smtClean="0"/>
              <a:t>A cada pinza debe dársele el uso específico para el cual fue diseñada</a:t>
            </a:r>
            <a:r>
              <a:rPr lang="en-US" sz="2400" dirty="0" smtClean="0"/>
              <a:t>. </a:t>
            </a:r>
          </a:p>
          <a:p>
            <a:pPr eaLnBrk="1" hangingPunct="1"/>
            <a:endParaRPr lang="en-US" sz="2400" dirty="0" smtClean="0"/>
          </a:p>
          <a:p>
            <a:pPr eaLnBrk="1" hangingPunct="1"/>
            <a:r>
              <a:rPr lang="en-US" sz="2400" dirty="0" smtClean="0"/>
              <a:t>Lave, </a:t>
            </a:r>
            <a:r>
              <a:rPr lang="en-US" sz="2400" dirty="0" err="1" smtClean="0"/>
              <a:t>enjuague</a:t>
            </a:r>
            <a:r>
              <a:rPr lang="en-US" sz="2400" dirty="0" smtClean="0"/>
              <a:t>, </a:t>
            </a:r>
            <a:r>
              <a:rPr lang="en-US" sz="2400" dirty="0" err="1" smtClean="0">
                <a:solidFill>
                  <a:srgbClr val="000000"/>
                </a:solidFill>
              </a:rPr>
              <a:t>desinfecte</a:t>
            </a:r>
            <a:r>
              <a:rPr lang="en-US" sz="2400" dirty="0" smtClean="0"/>
              <a:t> y </a:t>
            </a:r>
            <a:r>
              <a:rPr lang="en-US" sz="2400" dirty="0" err="1" smtClean="0"/>
              <a:t>seque</a:t>
            </a:r>
            <a:r>
              <a:rPr lang="en-US" sz="2400" dirty="0" smtClean="0"/>
              <a:t> al </a:t>
            </a:r>
            <a:r>
              <a:rPr lang="en-US" sz="2400" dirty="0" err="1" smtClean="0"/>
              <a:t>aire</a:t>
            </a:r>
            <a:r>
              <a:rPr lang="en-US" sz="2400" dirty="0" smtClean="0"/>
              <a:t> </a:t>
            </a:r>
            <a:r>
              <a:rPr lang="en-US" sz="2400" dirty="0" err="1" smtClean="0"/>
              <a:t>las</a:t>
            </a:r>
            <a:r>
              <a:rPr lang="en-US" sz="2400" dirty="0" smtClean="0"/>
              <a:t> </a:t>
            </a:r>
            <a:r>
              <a:rPr lang="en-US" sz="2400" dirty="0" err="1" smtClean="0"/>
              <a:t>pinzas</a:t>
            </a:r>
            <a:r>
              <a:rPr lang="en-US" sz="2400" dirty="0" smtClean="0"/>
              <a:t> entre </a:t>
            </a:r>
            <a:r>
              <a:rPr lang="en-US" sz="2400" dirty="0" err="1" smtClean="0"/>
              <a:t>cada</a:t>
            </a:r>
            <a:r>
              <a:rPr lang="en-US" sz="2400" dirty="0" smtClean="0"/>
              <a:t> </a:t>
            </a:r>
            <a:r>
              <a:rPr lang="en-US" sz="2400" dirty="0" err="1" smtClean="0"/>
              <a:t>tarea</a:t>
            </a:r>
            <a:endParaRPr lang="en-US" sz="2400" dirty="0" smtClean="0"/>
          </a:p>
          <a:p>
            <a:pPr eaLnBrk="1" hangingPunct="1"/>
            <a:endParaRPr lang="en-US" sz="2400" dirty="0" smtClean="0"/>
          </a:p>
          <a:p>
            <a:pPr eaLnBrk="1" hangingPunct="1"/>
            <a:r>
              <a:rPr lang="en-US" sz="2400" dirty="0" smtClean="0"/>
              <a:t>Use la </a:t>
            </a:r>
            <a:r>
              <a:rPr lang="en-US" sz="2400" dirty="0" err="1" smtClean="0"/>
              <a:t>pinza</a:t>
            </a:r>
            <a:r>
              <a:rPr lang="en-US" sz="2400" dirty="0" smtClean="0"/>
              <a:t> </a:t>
            </a:r>
            <a:r>
              <a:rPr lang="en-US" sz="2400" dirty="0" err="1" smtClean="0"/>
              <a:t>apropiada</a:t>
            </a:r>
            <a:r>
              <a:rPr lang="en-US" sz="2400" dirty="0" smtClean="0"/>
              <a:t> </a:t>
            </a:r>
            <a:r>
              <a:rPr lang="en-US" sz="2400" dirty="0" err="1" smtClean="0"/>
              <a:t>para</a:t>
            </a:r>
            <a:r>
              <a:rPr lang="en-US" sz="2400" dirty="0" smtClean="0"/>
              <a:t> </a:t>
            </a:r>
            <a:r>
              <a:rPr lang="en-US" sz="2400" dirty="0" err="1" smtClean="0"/>
              <a:t>cada</a:t>
            </a:r>
            <a:r>
              <a:rPr lang="en-US" sz="2400" dirty="0" smtClean="0"/>
              <a:t> </a:t>
            </a:r>
            <a:r>
              <a:rPr lang="en-US" sz="2400" dirty="0" err="1" smtClean="0"/>
              <a:t>tarea</a:t>
            </a:r>
            <a:r>
              <a:rPr lang="en-US" sz="2400" dirty="0" smtClean="0"/>
              <a:t>. </a:t>
            </a:r>
            <a:r>
              <a:rPr lang="es-ES" sz="2400" dirty="0" smtClean="0"/>
              <a:t>A las pinzas se les puede utilizar con o sin la ayuda de otros utensilios como son los guantes</a:t>
            </a:r>
            <a:r>
              <a:rPr lang="en-US" dirty="0" smtClean="0"/>
              <a:t> </a:t>
            </a:r>
          </a:p>
          <a:p>
            <a:pPr eaLnBrk="1" hangingPunct="1">
              <a:buFontTx/>
              <a:buNone/>
            </a:pPr>
            <a:endParaRPr lang="en-US" dirty="0" smtClean="0"/>
          </a:p>
        </p:txBody>
      </p:sp>
      <p:pic>
        <p:nvPicPr>
          <p:cNvPr id="40963" name="Picture 5" descr="cafeteria-tray-salad-tongs-lettuce-tomatoes-vegetables"/>
          <p:cNvPicPr>
            <a:picLocks noChangeAspect="1" noChangeArrowheads="1"/>
          </p:cNvPicPr>
          <p:nvPr/>
        </p:nvPicPr>
        <p:blipFill>
          <a:blip r:embed="rId3" cstate="print"/>
          <a:srcRect/>
          <a:stretch>
            <a:fillRect/>
          </a:stretch>
        </p:blipFill>
        <p:spPr bwMode="auto">
          <a:xfrm>
            <a:off x="5410200" y="4953000"/>
            <a:ext cx="2743200" cy="1787525"/>
          </a:xfrm>
          <a:prstGeom prst="rect">
            <a:avLst/>
          </a:prstGeom>
          <a:noFill/>
          <a:ln w="9525">
            <a:noFill/>
            <a:miter lim="800000"/>
            <a:headEnd/>
            <a:tailEnd/>
          </a:ln>
        </p:spPr>
      </p:pic>
      <p:sp>
        <p:nvSpPr>
          <p:cNvPr id="5" name="Footer Placeholder 131"/>
          <p:cNvSpPr>
            <a:spLocks noGrp="1"/>
          </p:cNvSpPr>
          <p:nvPr/>
        </p:nvSpPr>
        <p:spPr bwMode="auto">
          <a:xfrm>
            <a:off x="228600" y="5924550"/>
            <a:ext cx="4191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3" descr="Linden of Sweden Stainless Steel Garnish Tongs - 5&quot;"/>
          <p:cNvPicPr>
            <a:picLocks noChangeAspect="1" noChangeArrowheads="1"/>
          </p:cNvPicPr>
          <p:nvPr/>
        </p:nvPicPr>
        <p:blipFill>
          <a:blip r:embed="rId3" cstate="print"/>
          <a:srcRect/>
          <a:stretch>
            <a:fillRect/>
          </a:stretch>
        </p:blipFill>
        <p:spPr bwMode="auto">
          <a:xfrm>
            <a:off x="4191000" y="1143000"/>
            <a:ext cx="1524000" cy="1524000"/>
          </a:xfrm>
          <a:prstGeom prst="rect">
            <a:avLst/>
          </a:prstGeom>
          <a:noFill/>
          <a:ln w="9525">
            <a:noFill/>
            <a:miter lim="800000"/>
            <a:headEnd/>
            <a:tailEnd/>
          </a:ln>
        </p:spPr>
      </p:pic>
      <p:pic>
        <p:nvPicPr>
          <p:cNvPr id="41986" name="Picture 4" descr="RSVP Endurance Asparagus Tongs"/>
          <p:cNvPicPr>
            <a:picLocks noChangeAspect="1" noChangeArrowheads="1"/>
          </p:cNvPicPr>
          <p:nvPr/>
        </p:nvPicPr>
        <p:blipFill>
          <a:blip r:embed="rId4" cstate="print"/>
          <a:srcRect/>
          <a:stretch>
            <a:fillRect/>
          </a:stretch>
        </p:blipFill>
        <p:spPr bwMode="auto">
          <a:xfrm>
            <a:off x="6096000" y="152400"/>
            <a:ext cx="3048000" cy="3048000"/>
          </a:xfrm>
          <a:prstGeom prst="rect">
            <a:avLst/>
          </a:prstGeom>
          <a:noFill/>
          <a:ln w="9525">
            <a:noFill/>
            <a:miter lim="800000"/>
            <a:headEnd/>
            <a:tailEnd/>
          </a:ln>
        </p:spPr>
      </p:pic>
      <p:pic>
        <p:nvPicPr>
          <p:cNvPr id="41987" name="Picture 5" descr="Lurch Finger Food Tong 00010980"/>
          <p:cNvPicPr>
            <a:picLocks noChangeAspect="1" noChangeArrowheads="1"/>
          </p:cNvPicPr>
          <p:nvPr/>
        </p:nvPicPr>
        <p:blipFill>
          <a:blip r:embed="rId5" cstate="print"/>
          <a:srcRect/>
          <a:stretch>
            <a:fillRect/>
          </a:stretch>
        </p:blipFill>
        <p:spPr bwMode="auto">
          <a:xfrm>
            <a:off x="228600" y="228600"/>
            <a:ext cx="3429000" cy="3289300"/>
          </a:xfrm>
          <a:prstGeom prst="rect">
            <a:avLst/>
          </a:prstGeom>
          <a:noFill/>
          <a:ln w="9525">
            <a:noFill/>
            <a:miter lim="800000"/>
            <a:headEnd/>
            <a:tailEnd/>
          </a:ln>
        </p:spPr>
      </p:pic>
      <p:pic>
        <p:nvPicPr>
          <p:cNvPr id="41988" name="Picture 6" descr="Tender Touch Pastry Tong"/>
          <p:cNvPicPr>
            <a:picLocks noChangeAspect="1" noChangeArrowheads="1"/>
          </p:cNvPicPr>
          <p:nvPr/>
        </p:nvPicPr>
        <p:blipFill>
          <a:blip r:embed="rId6" cstate="print"/>
          <a:srcRect/>
          <a:stretch>
            <a:fillRect/>
          </a:stretch>
        </p:blipFill>
        <p:spPr bwMode="auto">
          <a:xfrm>
            <a:off x="4572000" y="3505200"/>
            <a:ext cx="2362200" cy="2362200"/>
          </a:xfrm>
          <a:prstGeom prst="rect">
            <a:avLst/>
          </a:prstGeom>
          <a:noFill/>
          <a:ln w="9525">
            <a:noFill/>
            <a:miter lim="800000"/>
            <a:headEnd/>
            <a:tailEnd/>
          </a:ln>
        </p:spPr>
      </p:pic>
      <p:pic>
        <p:nvPicPr>
          <p:cNvPr id="41989" name="Picture 7" descr="Bamboo Toast Tongs"/>
          <p:cNvPicPr>
            <a:picLocks noChangeAspect="1" noChangeArrowheads="1"/>
          </p:cNvPicPr>
          <p:nvPr/>
        </p:nvPicPr>
        <p:blipFill>
          <a:blip r:embed="rId7" cstate="print"/>
          <a:srcRect/>
          <a:stretch>
            <a:fillRect/>
          </a:stretch>
        </p:blipFill>
        <p:spPr bwMode="auto">
          <a:xfrm>
            <a:off x="1143000" y="4267200"/>
            <a:ext cx="2590800" cy="2590800"/>
          </a:xfrm>
          <a:prstGeom prst="rect">
            <a:avLst/>
          </a:prstGeom>
          <a:noFill/>
          <a:ln w="9525">
            <a:noFill/>
            <a:miter lim="800000"/>
            <a:headEnd/>
            <a:tailEnd/>
          </a:ln>
        </p:spPr>
      </p:pic>
      <p:sp>
        <p:nvSpPr>
          <p:cNvPr id="41990" name="Rectangle 8"/>
          <p:cNvSpPr>
            <a:spLocks noChangeArrowheads="1"/>
          </p:cNvSpPr>
          <p:nvPr/>
        </p:nvSpPr>
        <p:spPr bwMode="auto">
          <a:xfrm>
            <a:off x="1295400" y="3352800"/>
            <a:ext cx="2286000" cy="923925"/>
          </a:xfrm>
          <a:prstGeom prst="rect">
            <a:avLst/>
          </a:prstGeom>
          <a:noFill/>
          <a:ln w="9525">
            <a:noFill/>
            <a:miter lim="800000"/>
            <a:headEnd/>
            <a:tailEnd/>
          </a:ln>
        </p:spPr>
        <p:txBody>
          <a:bodyPr>
            <a:spAutoFit/>
          </a:bodyPr>
          <a:lstStyle/>
          <a:p>
            <a:pPr algn="ctr" eaLnBrk="0" hangingPunct="0"/>
            <a:r>
              <a:rPr lang="en-US" b="1">
                <a:solidFill>
                  <a:srgbClr val="000099"/>
                </a:solidFill>
                <a:latin typeface="Tahoma" pitchFamily="34" charset="0"/>
              </a:rPr>
              <a:t>Pinzas para Bagels o pan tostado</a:t>
            </a:r>
          </a:p>
        </p:txBody>
      </p:sp>
      <p:sp>
        <p:nvSpPr>
          <p:cNvPr id="41991" name="Text Box 9"/>
          <p:cNvSpPr txBox="1">
            <a:spLocks noChangeArrowheads="1"/>
          </p:cNvSpPr>
          <p:nvPr/>
        </p:nvSpPr>
        <p:spPr bwMode="auto">
          <a:xfrm>
            <a:off x="3962400" y="533400"/>
            <a:ext cx="1905000" cy="646113"/>
          </a:xfrm>
          <a:prstGeom prst="rect">
            <a:avLst/>
          </a:prstGeom>
          <a:noFill/>
          <a:ln w="9525">
            <a:noFill/>
            <a:miter lim="800000"/>
            <a:headEnd/>
            <a:tailEnd/>
          </a:ln>
        </p:spPr>
        <p:txBody>
          <a:bodyPr>
            <a:spAutoFit/>
          </a:bodyPr>
          <a:lstStyle/>
          <a:p>
            <a:pPr algn="ctr" eaLnBrk="0" hangingPunct="0">
              <a:spcBef>
                <a:spcPct val="50000"/>
              </a:spcBef>
            </a:pPr>
            <a:r>
              <a:rPr lang="en-US" b="1">
                <a:latin typeface="Tahoma" pitchFamily="34" charset="0"/>
              </a:rPr>
              <a:t>Pinzas para adornos</a:t>
            </a:r>
          </a:p>
        </p:txBody>
      </p:sp>
      <p:sp>
        <p:nvSpPr>
          <p:cNvPr id="41992" name="Text Box 10"/>
          <p:cNvSpPr txBox="1">
            <a:spLocks noChangeArrowheads="1"/>
          </p:cNvSpPr>
          <p:nvPr/>
        </p:nvSpPr>
        <p:spPr bwMode="auto">
          <a:xfrm>
            <a:off x="457200" y="2971800"/>
            <a:ext cx="2971800" cy="3667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3300"/>
                </a:solidFill>
                <a:latin typeface="Tahoma" pitchFamily="34" charset="0"/>
              </a:rPr>
              <a:t>Pinzas para Sushi</a:t>
            </a:r>
          </a:p>
        </p:txBody>
      </p:sp>
      <p:sp>
        <p:nvSpPr>
          <p:cNvPr id="41993" name="Text Box 11"/>
          <p:cNvSpPr txBox="1">
            <a:spLocks noChangeArrowheads="1"/>
          </p:cNvSpPr>
          <p:nvPr/>
        </p:nvSpPr>
        <p:spPr bwMode="auto">
          <a:xfrm>
            <a:off x="4800600" y="5410200"/>
            <a:ext cx="1828800" cy="923925"/>
          </a:xfrm>
          <a:prstGeom prst="rect">
            <a:avLst/>
          </a:prstGeom>
          <a:noFill/>
          <a:ln w="9525">
            <a:noFill/>
            <a:miter lim="800000"/>
            <a:headEnd/>
            <a:tailEnd/>
          </a:ln>
        </p:spPr>
        <p:txBody>
          <a:bodyPr>
            <a:spAutoFit/>
          </a:bodyPr>
          <a:lstStyle/>
          <a:p>
            <a:pPr algn="ctr" eaLnBrk="0" hangingPunct="0">
              <a:spcBef>
                <a:spcPct val="50000"/>
              </a:spcBef>
            </a:pPr>
            <a:r>
              <a:rPr lang="en-US" b="1">
                <a:latin typeface="Tahoma" pitchFamily="34" charset="0"/>
              </a:rPr>
              <a:t>Pinzas para piezas delicadas</a:t>
            </a:r>
          </a:p>
        </p:txBody>
      </p:sp>
      <p:sp>
        <p:nvSpPr>
          <p:cNvPr id="41994" name="Text Box 12"/>
          <p:cNvSpPr txBox="1">
            <a:spLocks noChangeArrowheads="1"/>
          </p:cNvSpPr>
          <p:nvPr/>
        </p:nvSpPr>
        <p:spPr bwMode="auto">
          <a:xfrm>
            <a:off x="0" y="1905000"/>
            <a:ext cx="1447800" cy="915988"/>
          </a:xfrm>
          <a:prstGeom prst="rect">
            <a:avLst/>
          </a:prstGeom>
          <a:noFill/>
          <a:ln w="9525">
            <a:noFill/>
            <a:miter lim="800000"/>
            <a:headEnd/>
            <a:tailEnd/>
          </a:ln>
        </p:spPr>
        <p:txBody>
          <a:bodyPr>
            <a:spAutoFit/>
          </a:bodyPr>
          <a:lstStyle/>
          <a:p>
            <a:pPr eaLnBrk="0" hangingPunct="0">
              <a:spcBef>
                <a:spcPct val="50000"/>
              </a:spcBef>
            </a:pPr>
            <a:r>
              <a:rPr lang="en-US">
                <a:solidFill>
                  <a:schemeClr val="bg1"/>
                </a:solidFill>
                <a:latin typeface="Tahoma" pitchFamily="34" charset="0"/>
              </a:rPr>
              <a:t>Multi-purpose tongs</a:t>
            </a:r>
          </a:p>
        </p:txBody>
      </p:sp>
      <p:sp>
        <p:nvSpPr>
          <p:cNvPr id="41995" name="Text Box 13"/>
          <p:cNvSpPr txBox="1">
            <a:spLocks noChangeArrowheads="1"/>
          </p:cNvSpPr>
          <p:nvPr/>
        </p:nvSpPr>
        <p:spPr bwMode="auto">
          <a:xfrm>
            <a:off x="6248400" y="457200"/>
            <a:ext cx="1828800" cy="6461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99"/>
                </a:solidFill>
                <a:latin typeface="Tahoma" pitchFamily="34" charset="0"/>
              </a:rPr>
              <a:t>Pinzas para espárragos</a:t>
            </a:r>
          </a:p>
        </p:txBody>
      </p:sp>
      <p:sp>
        <p:nvSpPr>
          <p:cNvPr id="13" name="Footer Placeholder 131"/>
          <p:cNvSpPr>
            <a:spLocks noGrp="1"/>
          </p:cNvSpPr>
          <p:nvPr/>
        </p:nvSpPr>
        <p:spPr bwMode="auto">
          <a:xfrm>
            <a:off x="3962400" y="6324600"/>
            <a:ext cx="411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err="1" smtClean="0"/>
              <a:t>Presentación</a:t>
            </a:r>
            <a:r>
              <a:rPr lang="en-US" sz="1100" dirty="0" smtClean="0"/>
              <a:t> </a:t>
            </a:r>
            <a:r>
              <a:rPr lang="en-US" sz="1100" dirty="0" err="1" smtClean="0"/>
              <a:t>preparada</a:t>
            </a:r>
            <a:r>
              <a:rPr lang="en-US" sz="1100" dirty="0" smtClean="0"/>
              <a:t> </a:t>
            </a:r>
            <a:r>
              <a:rPr lang="en-US" sz="1100" dirty="0" err="1" smtClean="0"/>
              <a:t>por</a:t>
            </a:r>
            <a:r>
              <a:rPr lang="en-US" sz="1100" dirty="0" smtClean="0"/>
              <a:t> el </a:t>
            </a:r>
            <a:r>
              <a:rPr lang="en-US" sz="1100" dirty="0"/>
              <a:t>Food Contact and Utensil Barrier Usage Committee for the Conference for the Food Protection  - </a:t>
            </a:r>
            <a:r>
              <a:rPr lang="en-US" sz="1100" dirty="0" err="1" smtClean="0"/>
              <a:t>Revisada</a:t>
            </a:r>
            <a:r>
              <a:rPr lang="en-US" sz="1100" dirty="0" smtClean="0"/>
              <a:t> en  </a:t>
            </a:r>
            <a:r>
              <a:rPr lang="en-US" sz="1100" dirty="0" err="1" smtClean="0"/>
              <a:t>Deciembre</a:t>
            </a:r>
            <a:r>
              <a:rPr lang="en-US" sz="1100" dirty="0" smtClean="0"/>
              <a:t> </a:t>
            </a:r>
            <a:r>
              <a:rPr lang="en-US" sz="1100" dirty="0"/>
              <a:t>2009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1" descr="7 3/4&quot; Stainless Steel Spaghetti Tong"/>
          <p:cNvPicPr>
            <a:picLocks noChangeAspect="1" noChangeArrowheads="1"/>
          </p:cNvPicPr>
          <p:nvPr/>
        </p:nvPicPr>
        <p:blipFill>
          <a:blip r:embed="rId3" cstate="print"/>
          <a:srcRect/>
          <a:stretch>
            <a:fillRect/>
          </a:stretch>
        </p:blipFill>
        <p:spPr bwMode="auto">
          <a:xfrm>
            <a:off x="2743200" y="2590800"/>
            <a:ext cx="2286000" cy="2286000"/>
          </a:xfrm>
          <a:prstGeom prst="rect">
            <a:avLst/>
          </a:prstGeom>
          <a:noFill/>
          <a:ln w="9525">
            <a:noFill/>
            <a:miter lim="800000"/>
            <a:headEnd/>
            <a:tailEnd/>
          </a:ln>
        </p:spPr>
      </p:pic>
      <p:pic>
        <p:nvPicPr>
          <p:cNvPr id="43010" name="Picture 2" descr="Tongs - Nylon - High Heat"/>
          <p:cNvPicPr>
            <a:picLocks noChangeAspect="1" noChangeArrowheads="1"/>
          </p:cNvPicPr>
          <p:nvPr/>
        </p:nvPicPr>
        <p:blipFill>
          <a:blip r:embed="rId4" cstate="print"/>
          <a:srcRect/>
          <a:stretch>
            <a:fillRect/>
          </a:stretch>
        </p:blipFill>
        <p:spPr bwMode="auto">
          <a:xfrm>
            <a:off x="304800" y="304800"/>
            <a:ext cx="2057400" cy="2057400"/>
          </a:xfrm>
          <a:prstGeom prst="rect">
            <a:avLst/>
          </a:prstGeom>
          <a:noFill/>
          <a:ln w="9525">
            <a:noFill/>
            <a:miter lim="800000"/>
            <a:headEnd/>
            <a:tailEnd/>
          </a:ln>
        </p:spPr>
      </p:pic>
      <p:sp>
        <p:nvSpPr>
          <p:cNvPr id="43011" name="Text Box 3"/>
          <p:cNvSpPr txBox="1">
            <a:spLocks noChangeArrowheads="1"/>
          </p:cNvSpPr>
          <p:nvPr/>
        </p:nvSpPr>
        <p:spPr bwMode="auto">
          <a:xfrm>
            <a:off x="228600" y="2133600"/>
            <a:ext cx="1981200" cy="1200150"/>
          </a:xfrm>
          <a:prstGeom prst="rect">
            <a:avLst/>
          </a:prstGeom>
          <a:noFill/>
          <a:ln w="9525">
            <a:noFill/>
            <a:miter lim="800000"/>
            <a:headEnd/>
            <a:tailEnd/>
          </a:ln>
        </p:spPr>
        <p:txBody>
          <a:bodyPr>
            <a:spAutoFit/>
          </a:bodyPr>
          <a:lstStyle/>
          <a:p>
            <a:pPr algn="ctr" eaLnBrk="0" hangingPunct="0">
              <a:spcBef>
                <a:spcPct val="50000"/>
              </a:spcBef>
            </a:pPr>
            <a:r>
              <a:rPr lang="en-US" b="1">
                <a:solidFill>
                  <a:srgbClr val="FF0000"/>
                </a:solidFill>
                <a:latin typeface="Tahoma" pitchFamily="34" charset="0"/>
              </a:rPr>
              <a:t>Pinzas de Nylon para altas temperaturas</a:t>
            </a:r>
          </a:p>
        </p:txBody>
      </p:sp>
      <p:pic>
        <p:nvPicPr>
          <p:cNvPr id="43012" name="Picture 4" descr="Pastry/Meat Tong-8-1/4&quot; (KPT-9D)"/>
          <p:cNvPicPr>
            <a:picLocks noChangeAspect="1" noChangeArrowheads="1"/>
          </p:cNvPicPr>
          <p:nvPr/>
        </p:nvPicPr>
        <p:blipFill>
          <a:blip r:embed="rId5" cstate="print"/>
          <a:srcRect/>
          <a:stretch>
            <a:fillRect/>
          </a:stretch>
        </p:blipFill>
        <p:spPr bwMode="auto">
          <a:xfrm>
            <a:off x="6553200" y="228600"/>
            <a:ext cx="1828800" cy="1828800"/>
          </a:xfrm>
          <a:prstGeom prst="rect">
            <a:avLst/>
          </a:prstGeom>
          <a:noFill/>
          <a:ln w="9525">
            <a:noFill/>
            <a:miter lim="800000"/>
            <a:headEnd/>
            <a:tailEnd/>
          </a:ln>
        </p:spPr>
      </p:pic>
      <p:sp>
        <p:nvSpPr>
          <p:cNvPr id="43013" name="Text Box 5"/>
          <p:cNvSpPr txBox="1">
            <a:spLocks noChangeArrowheads="1"/>
          </p:cNvSpPr>
          <p:nvPr/>
        </p:nvSpPr>
        <p:spPr bwMode="auto">
          <a:xfrm>
            <a:off x="6324600" y="1752600"/>
            <a:ext cx="2438400" cy="923925"/>
          </a:xfrm>
          <a:prstGeom prst="rect">
            <a:avLst/>
          </a:prstGeom>
          <a:noFill/>
          <a:ln w="9525">
            <a:noFill/>
            <a:miter lim="800000"/>
            <a:headEnd/>
            <a:tailEnd/>
          </a:ln>
        </p:spPr>
        <p:txBody>
          <a:bodyPr>
            <a:spAutoFit/>
          </a:bodyPr>
          <a:lstStyle/>
          <a:p>
            <a:pPr algn="ctr" eaLnBrk="0" hangingPunct="0">
              <a:spcBef>
                <a:spcPct val="50000"/>
              </a:spcBef>
            </a:pPr>
            <a:r>
              <a:rPr lang="en-US" b="1">
                <a:solidFill>
                  <a:srgbClr val="CC6600"/>
                </a:solidFill>
                <a:latin typeface="Tahoma" pitchFamily="34" charset="0"/>
              </a:rPr>
              <a:t>Pinzas para productos horneados o carne</a:t>
            </a:r>
          </a:p>
        </p:txBody>
      </p:sp>
      <p:pic>
        <p:nvPicPr>
          <p:cNvPr id="43014" name="Picture 6" descr="Cake Tong"/>
          <p:cNvPicPr>
            <a:picLocks noChangeAspect="1" noChangeArrowheads="1"/>
          </p:cNvPicPr>
          <p:nvPr/>
        </p:nvPicPr>
        <p:blipFill>
          <a:blip r:embed="rId6" cstate="print"/>
          <a:srcRect/>
          <a:stretch>
            <a:fillRect/>
          </a:stretch>
        </p:blipFill>
        <p:spPr bwMode="auto">
          <a:xfrm>
            <a:off x="304800" y="3429000"/>
            <a:ext cx="2057400" cy="2057400"/>
          </a:xfrm>
          <a:prstGeom prst="rect">
            <a:avLst/>
          </a:prstGeom>
          <a:noFill/>
          <a:ln w="9525">
            <a:noFill/>
            <a:miter lim="800000"/>
            <a:headEnd/>
            <a:tailEnd/>
          </a:ln>
        </p:spPr>
      </p:pic>
      <p:sp>
        <p:nvSpPr>
          <p:cNvPr id="43015" name="Text Box 7"/>
          <p:cNvSpPr txBox="1">
            <a:spLocks noChangeArrowheads="1"/>
          </p:cNvSpPr>
          <p:nvPr/>
        </p:nvSpPr>
        <p:spPr bwMode="auto">
          <a:xfrm>
            <a:off x="533400" y="4953000"/>
            <a:ext cx="1752600" cy="646113"/>
          </a:xfrm>
          <a:prstGeom prst="rect">
            <a:avLst/>
          </a:prstGeom>
          <a:noFill/>
          <a:ln w="9525">
            <a:noFill/>
            <a:miter lim="800000"/>
            <a:headEnd/>
            <a:tailEnd/>
          </a:ln>
        </p:spPr>
        <p:txBody>
          <a:bodyPr>
            <a:spAutoFit/>
          </a:bodyPr>
          <a:lstStyle/>
          <a:p>
            <a:pPr eaLnBrk="0" hangingPunct="0">
              <a:spcBef>
                <a:spcPct val="50000"/>
              </a:spcBef>
            </a:pPr>
            <a:r>
              <a:rPr lang="en-US" b="1">
                <a:solidFill>
                  <a:srgbClr val="6600CC"/>
                </a:solidFill>
                <a:latin typeface="Tahoma" pitchFamily="34" charset="0"/>
              </a:rPr>
              <a:t>Pinzas para pastel</a:t>
            </a:r>
          </a:p>
        </p:txBody>
      </p:sp>
      <p:pic>
        <p:nvPicPr>
          <p:cNvPr id="43016" name="Picture 8" descr="Berard France Olive wood pickle tongs French hand turned craftsmanship"/>
          <p:cNvPicPr>
            <a:picLocks noChangeAspect="1" noChangeArrowheads="1"/>
          </p:cNvPicPr>
          <p:nvPr/>
        </p:nvPicPr>
        <p:blipFill>
          <a:blip r:embed="rId7" cstate="print"/>
          <a:srcRect/>
          <a:stretch>
            <a:fillRect/>
          </a:stretch>
        </p:blipFill>
        <p:spPr bwMode="auto">
          <a:xfrm>
            <a:off x="5105400" y="4495800"/>
            <a:ext cx="1524000" cy="1524000"/>
          </a:xfrm>
          <a:prstGeom prst="rect">
            <a:avLst/>
          </a:prstGeom>
          <a:noFill/>
          <a:ln w="9525">
            <a:noFill/>
            <a:miter lim="800000"/>
            <a:headEnd/>
            <a:tailEnd/>
          </a:ln>
        </p:spPr>
      </p:pic>
      <p:sp>
        <p:nvSpPr>
          <p:cNvPr id="43017" name="Text Box 9"/>
          <p:cNvSpPr txBox="1">
            <a:spLocks noChangeArrowheads="1"/>
          </p:cNvSpPr>
          <p:nvPr/>
        </p:nvSpPr>
        <p:spPr bwMode="auto">
          <a:xfrm>
            <a:off x="3124200" y="4267200"/>
            <a:ext cx="2362200" cy="646113"/>
          </a:xfrm>
          <a:prstGeom prst="rect">
            <a:avLst/>
          </a:prstGeom>
          <a:noFill/>
          <a:ln w="9525">
            <a:noFill/>
            <a:miter lim="800000"/>
            <a:headEnd/>
            <a:tailEnd/>
          </a:ln>
        </p:spPr>
        <p:txBody>
          <a:bodyPr>
            <a:spAutoFit/>
          </a:bodyPr>
          <a:lstStyle/>
          <a:p>
            <a:pPr eaLnBrk="0" hangingPunct="0">
              <a:spcBef>
                <a:spcPct val="50000"/>
              </a:spcBef>
            </a:pPr>
            <a:r>
              <a:rPr lang="en-US" b="1">
                <a:solidFill>
                  <a:srgbClr val="FF9933"/>
                </a:solidFill>
                <a:latin typeface="Tahoma" pitchFamily="34" charset="0"/>
              </a:rPr>
              <a:t>Pinzas para Spaghetti</a:t>
            </a:r>
          </a:p>
        </p:txBody>
      </p:sp>
      <p:pic>
        <p:nvPicPr>
          <p:cNvPr id="43018" name="Picture 10" descr="RSVP Endurance Saute Tweezer"/>
          <p:cNvPicPr>
            <a:picLocks noChangeAspect="1" noChangeArrowheads="1"/>
          </p:cNvPicPr>
          <p:nvPr/>
        </p:nvPicPr>
        <p:blipFill>
          <a:blip r:embed="rId8" cstate="print"/>
          <a:srcRect/>
          <a:stretch>
            <a:fillRect/>
          </a:stretch>
        </p:blipFill>
        <p:spPr bwMode="auto">
          <a:xfrm>
            <a:off x="3200400" y="609600"/>
            <a:ext cx="2286000" cy="2057400"/>
          </a:xfrm>
          <a:prstGeom prst="rect">
            <a:avLst/>
          </a:prstGeom>
          <a:noFill/>
          <a:ln w="9525">
            <a:noFill/>
            <a:miter lim="800000"/>
            <a:headEnd/>
            <a:tailEnd/>
          </a:ln>
        </p:spPr>
      </p:pic>
      <p:pic>
        <p:nvPicPr>
          <p:cNvPr id="43019" name="Picture 12" descr="Linden Buffet Tong"/>
          <p:cNvPicPr>
            <a:picLocks noChangeAspect="1" noChangeArrowheads="1"/>
          </p:cNvPicPr>
          <p:nvPr/>
        </p:nvPicPr>
        <p:blipFill>
          <a:blip r:embed="rId9" cstate="print"/>
          <a:srcRect/>
          <a:stretch>
            <a:fillRect/>
          </a:stretch>
        </p:blipFill>
        <p:spPr bwMode="auto">
          <a:xfrm>
            <a:off x="6553200" y="2971800"/>
            <a:ext cx="2362200" cy="2362200"/>
          </a:xfrm>
          <a:prstGeom prst="rect">
            <a:avLst/>
          </a:prstGeom>
          <a:noFill/>
          <a:ln w="9525">
            <a:noFill/>
            <a:miter lim="800000"/>
            <a:headEnd/>
            <a:tailEnd/>
          </a:ln>
        </p:spPr>
      </p:pic>
      <p:sp>
        <p:nvSpPr>
          <p:cNvPr id="43020" name="Text Box 13"/>
          <p:cNvSpPr txBox="1">
            <a:spLocks noChangeArrowheads="1"/>
          </p:cNvSpPr>
          <p:nvPr/>
        </p:nvSpPr>
        <p:spPr bwMode="auto">
          <a:xfrm>
            <a:off x="6934200" y="5410200"/>
            <a:ext cx="1524000" cy="6461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Pinzas de Buffet </a:t>
            </a:r>
          </a:p>
        </p:txBody>
      </p:sp>
      <p:sp>
        <p:nvSpPr>
          <p:cNvPr id="43021" name="Text Box 14"/>
          <p:cNvSpPr txBox="1">
            <a:spLocks noChangeArrowheads="1"/>
          </p:cNvSpPr>
          <p:nvPr/>
        </p:nvSpPr>
        <p:spPr bwMode="auto">
          <a:xfrm>
            <a:off x="4953000" y="5867400"/>
            <a:ext cx="2057400" cy="646113"/>
          </a:xfrm>
          <a:prstGeom prst="rect">
            <a:avLst/>
          </a:prstGeom>
          <a:noFill/>
          <a:ln w="9525">
            <a:noFill/>
            <a:miter lim="800000"/>
            <a:headEnd/>
            <a:tailEnd/>
          </a:ln>
        </p:spPr>
        <p:txBody>
          <a:bodyPr>
            <a:spAutoFit/>
          </a:bodyPr>
          <a:lstStyle/>
          <a:p>
            <a:pPr eaLnBrk="0" hangingPunct="0">
              <a:spcBef>
                <a:spcPct val="50000"/>
              </a:spcBef>
            </a:pPr>
            <a:r>
              <a:rPr lang="en-US" b="1">
                <a:solidFill>
                  <a:srgbClr val="336600"/>
                </a:solidFill>
                <a:latin typeface="Tahoma" pitchFamily="34" charset="0"/>
              </a:rPr>
              <a:t>Pinzas para encurtidos</a:t>
            </a:r>
          </a:p>
        </p:txBody>
      </p:sp>
      <p:sp>
        <p:nvSpPr>
          <p:cNvPr id="43022" name="Text Box 15"/>
          <p:cNvSpPr txBox="1">
            <a:spLocks noChangeArrowheads="1"/>
          </p:cNvSpPr>
          <p:nvPr/>
        </p:nvSpPr>
        <p:spPr bwMode="auto">
          <a:xfrm>
            <a:off x="3276600" y="2362200"/>
            <a:ext cx="2209800" cy="646113"/>
          </a:xfrm>
          <a:prstGeom prst="rect">
            <a:avLst/>
          </a:prstGeom>
          <a:noFill/>
          <a:ln w="9525">
            <a:noFill/>
            <a:miter lim="800000"/>
            <a:headEnd/>
            <a:tailEnd/>
          </a:ln>
        </p:spPr>
        <p:txBody>
          <a:bodyPr>
            <a:spAutoFit/>
          </a:bodyPr>
          <a:lstStyle/>
          <a:p>
            <a:pPr algn="ctr" eaLnBrk="0" hangingPunct="0">
              <a:spcBef>
                <a:spcPct val="50000"/>
              </a:spcBef>
            </a:pPr>
            <a:r>
              <a:rPr lang="en-US" b="1">
                <a:solidFill>
                  <a:srgbClr val="000000"/>
                </a:solidFill>
                <a:latin typeface="Tahoma" pitchFamily="34" charset="0"/>
              </a:rPr>
              <a:t>Pinzas de punta delgada</a:t>
            </a:r>
          </a:p>
        </p:txBody>
      </p:sp>
      <p:sp>
        <p:nvSpPr>
          <p:cNvPr id="16" name="Footer Placeholder 131"/>
          <p:cNvSpPr>
            <a:spLocks noGrp="1"/>
          </p:cNvSpPr>
          <p:nvPr/>
        </p:nvSpPr>
        <p:spPr bwMode="auto">
          <a:xfrm>
            <a:off x="914400" y="645795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err="1" smtClean="0"/>
              <a:t>Presentación</a:t>
            </a:r>
            <a:r>
              <a:rPr lang="en-US" sz="1200" dirty="0" smtClean="0"/>
              <a:t> </a:t>
            </a:r>
            <a:r>
              <a:rPr lang="en-US" sz="1200" dirty="0" err="1" smtClean="0"/>
              <a:t>preparada</a:t>
            </a:r>
            <a:r>
              <a:rPr lang="en-US" sz="1200" dirty="0" smtClean="0"/>
              <a:t> </a:t>
            </a:r>
            <a:r>
              <a:rPr lang="en-US" sz="1200" dirty="0" err="1" smtClean="0"/>
              <a:t>por</a:t>
            </a:r>
            <a:r>
              <a:rPr lang="en-US" sz="1200" dirty="0" smtClean="0"/>
              <a:t> el </a:t>
            </a:r>
            <a:r>
              <a:rPr lang="en-US" sz="1200" dirty="0"/>
              <a:t>Food Contact and Utensil Barrier Usage Committee for the Conference for the Food Protection  - </a:t>
            </a:r>
            <a:r>
              <a:rPr lang="en-US" sz="1200" dirty="0" err="1" smtClean="0"/>
              <a:t>Revisada</a:t>
            </a:r>
            <a:r>
              <a:rPr lang="en-US" sz="1200" dirty="0" smtClean="0"/>
              <a:t> en  </a:t>
            </a:r>
            <a:r>
              <a:rPr lang="en-US" sz="1200" dirty="0" err="1" smtClean="0"/>
              <a:t>Deciembre</a:t>
            </a:r>
            <a:r>
              <a:rPr lang="en-US" sz="1200" dirty="0" smtClean="0"/>
              <a:t> </a:t>
            </a:r>
            <a:r>
              <a:rPr lang="en-US" sz="1200" dirty="0"/>
              <a:t>2009</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4191000" y="2667000"/>
            <a:ext cx="3048000" cy="1470025"/>
          </a:xfrm>
        </p:spPr>
        <p:txBody>
          <a:bodyPr/>
          <a:lstStyle/>
          <a:p>
            <a:pPr eaLnBrk="1" hangingPunct="1"/>
            <a:r>
              <a:rPr lang="en-US" b="1" smtClean="0"/>
              <a:t>Tenedores</a:t>
            </a:r>
          </a:p>
        </p:txBody>
      </p:sp>
      <p:pic>
        <p:nvPicPr>
          <p:cNvPr id="44034" name="Picture 4" descr="Assorted_forks"/>
          <p:cNvPicPr>
            <a:picLocks noChangeAspect="1" noChangeArrowheads="1"/>
          </p:cNvPicPr>
          <p:nvPr/>
        </p:nvPicPr>
        <p:blipFill>
          <a:blip r:embed="rId3" cstate="print"/>
          <a:srcRect/>
          <a:stretch>
            <a:fillRect/>
          </a:stretch>
        </p:blipFill>
        <p:spPr bwMode="auto">
          <a:xfrm>
            <a:off x="304800" y="304800"/>
            <a:ext cx="3810000" cy="3378200"/>
          </a:xfrm>
          <a:prstGeom prst="rect">
            <a:avLst/>
          </a:prstGeom>
          <a:noFill/>
          <a:ln w="9525">
            <a:noFill/>
            <a:miter lim="800000"/>
            <a:headEnd/>
            <a:tailEnd/>
          </a:ln>
        </p:spPr>
      </p:pic>
      <p:pic>
        <p:nvPicPr>
          <p:cNvPr id="44035" name="Picture 5" descr="rome-picnic-forks"/>
          <p:cNvPicPr>
            <a:picLocks noChangeAspect="1" noChangeArrowheads="1"/>
          </p:cNvPicPr>
          <p:nvPr/>
        </p:nvPicPr>
        <p:blipFill>
          <a:blip r:embed="rId4" cstate="print"/>
          <a:srcRect/>
          <a:stretch>
            <a:fillRect/>
          </a:stretch>
        </p:blipFill>
        <p:spPr bwMode="auto">
          <a:xfrm>
            <a:off x="5181600" y="304800"/>
            <a:ext cx="3771900" cy="2490788"/>
          </a:xfrm>
          <a:prstGeom prst="rect">
            <a:avLst/>
          </a:prstGeom>
          <a:noFill/>
          <a:ln w="9525">
            <a:noFill/>
            <a:miter lim="800000"/>
            <a:headEnd/>
            <a:tailEnd/>
          </a:ln>
        </p:spPr>
      </p:pic>
      <p:pic>
        <p:nvPicPr>
          <p:cNvPr id="44036" name="Picture 6" descr="cocktail_forks"/>
          <p:cNvPicPr>
            <a:picLocks noChangeAspect="1" noChangeArrowheads="1"/>
          </p:cNvPicPr>
          <p:nvPr/>
        </p:nvPicPr>
        <p:blipFill>
          <a:blip r:embed="rId5" cstate="print"/>
          <a:srcRect/>
          <a:stretch>
            <a:fillRect/>
          </a:stretch>
        </p:blipFill>
        <p:spPr bwMode="auto">
          <a:xfrm>
            <a:off x="6324600" y="3810000"/>
            <a:ext cx="2590800" cy="2590800"/>
          </a:xfrm>
          <a:prstGeom prst="rect">
            <a:avLst/>
          </a:prstGeom>
          <a:noFill/>
          <a:ln w="9525">
            <a:noFill/>
            <a:miter lim="800000"/>
            <a:headEnd/>
            <a:tailEnd/>
          </a:ln>
        </p:spPr>
      </p:pic>
      <p:sp>
        <p:nvSpPr>
          <p:cNvPr id="6"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sz="3200" smtClean="0"/>
              <a:t>Tenedores </a:t>
            </a:r>
          </a:p>
        </p:txBody>
      </p:sp>
      <p:sp>
        <p:nvSpPr>
          <p:cNvPr id="45058" name="Rectangle 3"/>
          <p:cNvSpPr>
            <a:spLocks noGrp="1" noChangeArrowheads="1"/>
          </p:cNvSpPr>
          <p:nvPr>
            <p:ph type="body" idx="1"/>
          </p:nvPr>
        </p:nvSpPr>
        <p:spPr/>
        <p:txBody>
          <a:bodyPr/>
          <a:lstStyle/>
          <a:p>
            <a:pPr eaLnBrk="1" hangingPunct="1">
              <a:lnSpc>
                <a:spcPct val="90000"/>
              </a:lnSpc>
            </a:pPr>
            <a:r>
              <a:rPr lang="es-ES" sz="2400" dirty="0" smtClean="0"/>
              <a:t>Los tenedores son una alternativa práctica para la manipulación de alimentos con las manos descubiertas en muchas situaciones</a:t>
            </a:r>
            <a:endParaRPr lang="en-US" sz="2400" dirty="0" smtClean="0"/>
          </a:p>
          <a:p>
            <a:pPr eaLnBrk="1" hangingPunct="1">
              <a:lnSpc>
                <a:spcPct val="90000"/>
              </a:lnSpc>
            </a:pPr>
            <a:endParaRPr lang="en-US" sz="2400" dirty="0" smtClean="0"/>
          </a:p>
          <a:p>
            <a:pPr eaLnBrk="1" hangingPunct="1">
              <a:lnSpc>
                <a:spcPct val="90000"/>
              </a:lnSpc>
            </a:pPr>
            <a:r>
              <a:rPr lang="en-US" sz="2400" dirty="0" smtClean="0"/>
              <a:t>Los </a:t>
            </a:r>
            <a:r>
              <a:rPr lang="en-US" sz="2400" dirty="0" err="1" smtClean="0"/>
              <a:t>tenedores</a:t>
            </a:r>
            <a:r>
              <a:rPr lang="en-US" sz="2400" dirty="0" smtClean="0"/>
              <a:t> se </a:t>
            </a:r>
            <a:r>
              <a:rPr lang="en-US" sz="2400" dirty="0" err="1" smtClean="0"/>
              <a:t>usan</a:t>
            </a:r>
            <a:r>
              <a:rPr lang="en-US" sz="2400" dirty="0" smtClean="0"/>
              <a:t> </a:t>
            </a:r>
            <a:r>
              <a:rPr lang="en-US" sz="2400" dirty="0" err="1" smtClean="0"/>
              <a:t>para</a:t>
            </a:r>
            <a:r>
              <a:rPr lang="en-US" sz="2400" dirty="0" smtClean="0"/>
              <a:t> </a:t>
            </a:r>
            <a:r>
              <a:rPr lang="en-US" sz="2400" dirty="0" err="1" smtClean="0"/>
              <a:t>sostener</a:t>
            </a:r>
            <a:r>
              <a:rPr lang="en-US" sz="2400" dirty="0" smtClean="0"/>
              <a:t> o </a:t>
            </a:r>
            <a:r>
              <a:rPr lang="en-US" sz="2400" dirty="0" err="1" smtClean="0"/>
              <a:t>levantar</a:t>
            </a:r>
            <a:r>
              <a:rPr lang="en-US" sz="2400" dirty="0" smtClean="0"/>
              <a:t> </a:t>
            </a:r>
            <a:r>
              <a:rPr lang="en-US" sz="2400" dirty="0" err="1" smtClean="0"/>
              <a:t>alimentos</a:t>
            </a:r>
            <a:endParaRPr lang="en-US" sz="2400" dirty="0" smtClean="0"/>
          </a:p>
          <a:p>
            <a:pPr eaLnBrk="1" hangingPunct="1">
              <a:lnSpc>
                <a:spcPct val="90000"/>
              </a:lnSpc>
            </a:pPr>
            <a:endParaRPr lang="en-US" sz="2400" dirty="0" smtClean="0"/>
          </a:p>
          <a:p>
            <a:pPr eaLnBrk="1" hangingPunct="1">
              <a:lnSpc>
                <a:spcPct val="90000"/>
              </a:lnSpc>
            </a:pPr>
            <a:r>
              <a:rPr lang="en-US" sz="2400" dirty="0" smtClean="0"/>
              <a:t>Se les </a:t>
            </a:r>
            <a:r>
              <a:rPr lang="en-US" sz="2400" dirty="0" err="1" smtClean="0"/>
              <a:t>usa</a:t>
            </a:r>
            <a:r>
              <a:rPr lang="en-US" sz="2400" dirty="0" smtClean="0"/>
              <a:t> </a:t>
            </a:r>
            <a:r>
              <a:rPr lang="en-US" sz="2400" dirty="0" err="1" smtClean="0"/>
              <a:t>típicamente</a:t>
            </a:r>
            <a:r>
              <a:rPr lang="en-US" sz="2400" dirty="0" smtClean="0"/>
              <a:t> </a:t>
            </a:r>
            <a:r>
              <a:rPr lang="en-US" sz="2400" dirty="0" err="1" smtClean="0"/>
              <a:t>para</a:t>
            </a:r>
            <a:r>
              <a:rPr lang="es-ES" sz="2400" dirty="0" smtClean="0"/>
              <a:t> sostener o levantar alimentos, para moverlos de un sitio a otro o para voltear los alimentos durante su preparación para sostener los alimentos al cortarlos o tallarlos</a:t>
            </a:r>
            <a:endParaRPr lang="en-US" sz="2400" dirty="0" smtClean="0"/>
          </a:p>
          <a:p>
            <a:pPr eaLnBrk="1" hangingPunct="1">
              <a:lnSpc>
                <a:spcPct val="90000"/>
              </a:lnSpc>
              <a:buFontTx/>
              <a:buNone/>
            </a:pPr>
            <a:endParaRPr lang="en-US" sz="2400" dirty="0" smtClean="0"/>
          </a:p>
          <a:p>
            <a:pPr eaLnBrk="1" hangingPunct="1">
              <a:lnSpc>
                <a:spcPct val="90000"/>
              </a:lnSpc>
            </a:pPr>
            <a:r>
              <a:rPr lang="en-US" sz="2400" dirty="0" err="1" smtClean="0"/>
              <a:t>También</a:t>
            </a:r>
            <a:r>
              <a:rPr lang="en-US" sz="2400" dirty="0" smtClean="0"/>
              <a:t> se les </a:t>
            </a:r>
            <a:r>
              <a:rPr lang="en-US" sz="2400" dirty="0" err="1" smtClean="0"/>
              <a:t>puede</a:t>
            </a:r>
            <a:r>
              <a:rPr lang="en-US" sz="2400" dirty="0" smtClean="0"/>
              <a:t> </a:t>
            </a:r>
            <a:r>
              <a:rPr lang="en-US" sz="2400" dirty="0" err="1" smtClean="0"/>
              <a:t>usar</a:t>
            </a:r>
            <a:r>
              <a:rPr lang="en-US" sz="2400" dirty="0" smtClean="0"/>
              <a:t> </a:t>
            </a:r>
            <a:r>
              <a:rPr lang="en-US" sz="2400" dirty="0" err="1" smtClean="0"/>
              <a:t>durante</a:t>
            </a:r>
            <a:r>
              <a:rPr lang="en-US" sz="2400" dirty="0" smtClean="0"/>
              <a:t> el </a:t>
            </a:r>
            <a:r>
              <a:rPr lang="en-US" sz="2400" dirty="0" err="1" smtClean="0"/>
              <a:t>servicio</a:t>
            </a:r>
            <a:r>
              <a:rPr lang="en-US" sz="2400" dirty="0" smtClean="0"/>
              <a:t> </a:t>
            </a:r>
            <a:r>
              <a:rPr lang="en-US" sz="2400" dirty="0" err="1" smtClean="0"/>
              <a:t>para</a:t>
            </a:r>
            <a:r>
              <a:rPr lang="en-US" sz="2400" dirty="0" smtClean="0"/>
              <a:t> </a:t>
            </a:r>
            <a:r>
              <a:rPr lang="en-US" sz="2400" dirty="0" err="1" smtClean="0"/>
              <a:t>sostener</a:t>
            </a:r>
            <a:r>
              <a:rPr lang="en-US" sz="2400" dirty="0" smtClean="0"/>
              <a:t> los </a:t>
            </a:r>
            <a:r>
              <a:rPr lang="en-US" sz="2400" dirty="0" err="1" smtClean="0"/>
              <a:t>alimentos</a:t>
            </a:r>
            <a:r>
              <a:rPr lang="en-US" sz="2400" dirty="0" smtClean="0"/>
              <a:t> al </a:t>
            </a:r>
            <a:r>
              <a:rPr lang="en-US" sz="2400" dirty="0" err="1" smtClean="0"/>
              <a:t>cortarlos</a:t>
            </a:r>
            <a:r>
              <a:rPr lang="en-US" sz="2400" dirty="0" smtClean="0"/>
              <a:t> o </a:t>
            </a:r>
            <a:r>
              <a:rPr lang="en-US" sz="2400" dirty="0" err="1" smtClean="0"/>
              <a:t>tallarlos</a:t>
            </a:r>
            <a:endParaRPr lang="en-US" sz="2400" dirty="0" smtClean="0"/>
          </a:p>
        </p:txBody>
      </p:sp>
      <p:pic>
        <p:nvPicPr>
          <p:cNvPr id="45059" name="Picture 4"/>
          <p:cNvPicPr>
            <a:picLocks noChangeAspect="1" noChangeArrowheads="1"/>
          </p:cNvPicPr>
          <p:nvPr/>
        </p:nvPicPr>
        <p:blipFill>
          <a:blip r:embed="rId3" cstate="print"/>
          <a:srcRect/>
          <a:stretch>
            <a:fillRect/>
          </a:stretch>
        </p:blipFill>
        <p:spPr bwMode="auto">
          <a:xfrm>
            <a:off x="6781800" y="152400"/>
            <a:ext cx="1447800" cy="1447800"/>
          </a:xfrm>
          <a:prstGeom prst="rect">
            <a:avLst/>
          </a:prstGeom>
          <a:noFill/>
          <a:ln w="9525">
            <a:noFill/>
            <a:miter lim="800000"/>
            <a:headEnd/>
            <a:tailEnd/>
          </a:ln>
        </p:spPr>
      </p:pic>
      <p:sp>
        <p:nvSpPr>
          <p:cNvPr id="5" name="Footer Placeholder 131"/>
          <p:cNvSpPr>
            <a:spLocks noGrp="1"/>
          </p:cNvSpPr>
          <p:nvPr/>
        </p:nvSpPr>
        <p:spPr bwMode="auto">
          <a:xfrm>
            <a:off x="1066800" y="668655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700" dirty="0" err="1" smtClean="0"/>
              <a:t>Presentación</a:t>
            </a:r>
            <a:r>
              <a:rPr lang="en-US" sz="700" dirty="0" smtClean="0"/>
              <a:t> </a:t>
            </a:r>
            <a:r>
              <a:rPr lang="en-US" sz="700" dirty="0" err="1" smtClean="0"/>
              <a:t>preparada</a:t>
            </a:r>
            <a:r>
              <a:rPr lang="en-US" sz="700" dirty="0" smtClean="0"/>
              <a:t> </a:t>
            </a:r>
            <a:r>
              <a:rPr lang="en-US" sz="700" dirty="0" err="1" smtClean="0"/>
              <a:t>por</a:t>
            </a:r>
            <a:r>
              <a:rPr lang="en-US" sz="700" dirty="0" smtClean="0"/>
              <a:t> el </a:t>
            </a:r>
            <a:r>
              <a:rPr lang="en-US" sz="700" dirty="0"/>
              <a:t>Food Contact and Utensil Barrier Usage Committee for the Conference for the Food Protection  - </a:t>
            </a:r>
            <a:r>
              <a:rPr lang="en-US" sz="700" dirty="0" err="1" smtClean="0"/>
              <a:t>Revisada</a:t>
            </a:r>
            <a:r>
              <a:rPr lang="en-US" sz="700" dirty="0" smtClean="0"/>
              <a:t> en  </a:t>
            </a:r>
            <a:r>
              <a:rPr lang="en-US" sz="700" dirty="0" err="1" smtClean="0"/>
              <a:t>Deciembre</a:t>
            </a:r>
            <a:r>
              <a:rPr lang="en-US" sz="700" dirty="0" smtClean="0"/>
              <a:t> </a:t>
            </a:r>
            <a:r>
              <a:rPr lang="en-US" sz="700" dirty="0"/>
              <a:t>2009</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en-US" sz="3600" b="1" dirty="0" err="1" smtClean="0">
                <a:effectLst>
                  <a:outerShdw blurRad="38100" dist="38100" dir="2700000" algn="tl">
                    <a:srgbClr val="FFFFFF"/>
                  </a:outerShdw>
                </a:effectLst>
              </a:rPr>
              <a:t>Puede</a:t>
            </a:r>
            <a:r>
              <a:rPr lang="en-US" sz="3600" b="1" dirty="0" smtClean="0">
                <a:effectLst>
                  <a:outerShdw blurRad="38100" dist="38100" dir="2700000" algn="tl">
                    <a:srgbClr val="FFFFFF"/>
                  </a:outerShdw>
                </a:effectLst>
              </a:rPr>
              <a:t> </a:t>
            </a:r>
            <a:r>
              <a:rPr lang="en-US" sz="3600" b="1" dirty="0" err="1" smtClean="0">
                <a:effectLst>
                  <a:outerShdw blurRad="38100" dist="38100" dir="2700000" algn="tl">
                    <a:srgbClr val="FFFFFF"/>
                  </a:outerShdw>
                </a:effectLst>
              </a:rPr>
              <a:t>usar</a:t>
            </a:r>
            <a:r>
              <a:rPr lang="en-US" sz="3600" b="1" dirty="0" smtClean="0">
                <a:effectLst>
                  <a:outerShdw blurRad="38100" dist="38100" dir="2700000" algn="tl">
                    <a:srgbClr val="FFFFFF"/>
                  </a:outerShdw>
                </a:effectLst>
              </a:rPr>
              <a:t> </a:t>
            </a:r>
            <a:r>
              <a:rPr lang="en-US" sz="3600" b="1" dirty="0" err="1" smtClean="0"/>
              <a:t>objetivo</a:t>
            </a:r>
            <a:r>
              <a:rPr lang="en-US" sz="3600" b="1" dirty="0" smtClean="0"/>
              <a:t> en </a:t>
            </a:r>
            <a:r>
              <a:rPr lang="en-US" sz="3600" b="1" dirty="0" err="1" smtClean="0"/>
              <a:t>vez</a:t>
            </a:r>
            <a:r>
              <a:rPr lang="en-US" sz="3600" b="1" dirty="0" smtClean="0"/>
              <a:t> de </a:t>
            </a:r>
            <a:r>
              <a:rPr lang="en-US" sz="3600" b="1" dirty="0" smtClean="0">
                <a:effectLst>
                  <a:outerShdw blurRad="38100" dist="38100" dir="2700000" algn="tl">
                    <a:srgbClr val="FFFFFF"/>
                  </a:outerShdw>
                </a:effectLst>
              </a:rPr>
              <a:t>MISI</a:t>
            </a:r>
            <a:r>
              <a:rPr lang="en-US" sz="3600" b="1" dirty="0" smtClean="0">
                <a:effectLst>
                  <a:outerShdw blurRad="38100" dist="38100" dir="2700000" algn="tl">
                    <a:srgbClr val="FFFFFF"/>
                  </a:outerShdw>
                </a:effectLst>
                <a:cs typeface="Arial" charset="0"/>
              </a:rPr>
              <a:t>Ó</a:t>
            </a:r>
            <a:r>
              <a:rPr lang="en-US" sz="3600" b="1" dirty="0" smtClean="0">
                <a:effectLst>
                  <a:outerShdw blurRad="38100" dist="38100" dir="2700000" algn="tl">
                    <a:srgbClr val="FFFFFF"/>
                  </a:outerShdw>
                </a:effectLst>
              </a:rPr>
              <a:t>N</a:t>
            </a:r>
          </a:p>
        </p:txBody>
      </p:sp>
      <p:sp>
        <p:nvSpPr>
          <p:cNvPr id="18434" name="Rectangle 3"/>
          <p:cNvSpPr>
            <a:spLocks noGrp="1" noChangeArrowheads="1"/>
          </p:cNvSpPr>
          <p:nvPr>
            <p:ph type="body" idx="1"/>
          </p:nvPr>
        </p:nvSpPr>
        <p:spPr/>
        <p:txBody>
          <a:bodyPr/>
          <a:lstStyle/>
          <a:p>
            <a:r>
              <a:rPr lang="en-US" sz="2400" b="1" i="1" dirty="0" err="1" smtClean="0">
                <a:latin typeface="Adobe Heiti Std R"/>
              </a:rPr>
              <a:t>Proporcionar</a:t>
            </a:r>
            <a:r>
              <a:rPr lang="en-US" sz="2400" b="1" i="1" dirty="0" smtClean="0">
                <a:latin typeface="Adobe Heiti Std R"/>
              </a:rPr>
              <a:t> la </a:t>
            </a:r>
            <a:r>
              <a:rPr lang="en-US" sz="2400" b="1" i="1" dirty="0" err="1" smtClean="0">
                <a:latin typeface="Adobe Heiti Std R"/>
              </a:rPr>
              <a:t>mejore</a:t>
            </a:r>
            <a:r>
              <a:rPr lang="en-US" sz="2400" b="1" i="1" dirty="0" smtClean="0">
                <a:latin typeface="Adobe Heiti Std R"/>
              </a:rPr>
              <a:t> </a:t>
            </a:r>
            <a:r>
              <a:rPr lang="en-US" sz="2400" b="1" i="1" dirty="0" err="1" smtClean="0">
                <a:latin typeface="Adobe Heiti Std R"/>
              </a:rPr>
              <a:t>orientacion</a:t>
            </a:r>
            <a:r>
              <a:rPr lang="en-US" sz="2400" b="1" i="1" dirty="0" smtClean="0">
                <a:latin typeface="Adobe Heiti Std R"/>
              </a:rPr>
              <a:t> y </a:t>
            </a:r>
            <a:r>
              <a:rPr lang="en-US" sz="2400" b="1" i="1" dirty="0" err="1" smtClean="0">
                <a:latin typeface="Adobe Heiti Std R"/>
              </a:rPr>
              <a:t>utensilios</a:t>
            </a:r>
            <a:r>
              <a:rPr lang="en-US" sz="2400" b="1" i="1" dirty="0" smtClean="0">
                <a:latin typeface="Adobe Heiti Std R"/>
              </a:rPr>
              <a:t> </a:t>
            </a:r>
            <a:r>
              <a:rPr lang="en-US" sz="2400" b="1" i="1" dirty="0" err="1" smtClean="0">
                <a:latin typeface="Adobe Heiti Std R"/>
              </a:rPr>
              <a:t>para</a:t>
            </a:r>
            <a:r>
              <a:rPr lang="en-US" sz="2400" b="1" i="1" dirty="0" smtClean="0">
                <a:latin typeface="Adobe Heiti Std R"/>
              </a:rPr>
              <a:t> </a:t>
            </a:r>
            <a:r>
              <a:rPr lang="en-US" sz="2400" b="1" i="1" dirty="0" err="1" smtClean="0">
                <a:latin typeface="Adobe Heiti Std R"/>
              </a:rPr>
              <a:t>evitar</a:t>
            </a:r>
            <a:r>
              <a:rPr lang="en-US" sz="2400" b="1" i="1" dirty="0" smtClean="0">
                <a:latin typeface="Adobe Heiti Std R"/>
              </a:rPr>
              <a:t> </a:t>
            </a:r>
            <a:r>
              <a:rPr lang="en-US" sz="2400" b="1" i="1" dirty="0" err="1" smtClean="0">
                <a:latin typeface="Adobe Heiti Std R"/>
              </a:rPr>
              <a:t>contacto</a:t>
            </a:r>
            <a:r>
              <a:rPr lang="en-US" sz="2400" b="1" i="1" dirty="0" smtClean="0">
                <a:latin typeface="Adobe Heiti Std R"/>
              </a:rPr>
              <a:t> con </a:t>
            </a:r>
            <a:r>
              <a:rPr lang="en-US" sz="2400" b="1" i="1" dirty="0" err="1" smtClean="0">
                <a:latin typeface="Adobe Heiti Std R"/>
              </a:rPr>
              <a:t>las</a:t>
            </a:r>
            <a:r>
              <a:rPr lang="en-US" sz="2400" b="1" i="1" dirty="0" smtClean="0">
                <a:latin typeface="Adobe Heiti Std R"/>
              </a:rPr>
              <a:t> Manos </a:t>
            </a:r>
            <a:r>
              <a:rPr lang="en-US" sz="2400" b="1" i="1" dirty="0" err="1" smtClean="0">
                <a:latin typeface="Adobe Heiti Std R"/>
              </a:rPr>
              <a:t>descubiertas</a:t>
            </a:r>
            <a:endParaRPr lang="en-US" sz="2400" b="1" i="1" dirty="0" smtClean="0">
              <a:latin typeface="Adobe Heiti Std R"/>
            </a:endParaRPr>
          </a:p>
          <a:p>
            <a:pPr eaLnBrk="1" hangingPunct="1">
              <a:lnSpc>
                <a:spcPct val="80000"/>
              </a:lnSpc>
              <a:buFontTx/>
              <a:buNone/>
            </a:pPr>
            <a:r>
              <a:rPr lang="en-US" sz="2400" b="1" dirty="0" err="1" smtClean="0"/>
              <a:t>Prop</a:t>
            </a:r>
            <a:r>
              <a:rPr lang="en-US" sz="2400" b="1" dirty="0" err="1" smtClean="0">
                <a:cs typeface="Arial" charset="0"/>
              </a:rPr>
              <a:t>ósito</a:t>
            </a:r>
            <a:r>
              <a:rPr lang="en-US" sz="2400" b="1" dirty="0" smtClean="0"/>
              <a:t>:</a:t>
            </a:r>
            <a:r>
              <a:rPr lang="en-US" sz="2400" dirty="0" smtClean="0"/>
              <a:t> </a:t>
            </a:r>
            <a:r>
              <a:rPr lang="en-US" sz="2400" dirty="0" err="1" smtClean="0"/>
              <a:t>identificar</a:t>
            </a:r>
            <a:r>
              <a:rPr lang="en-US" sz="2400" dirty="0" smtClean="0"/>
              <a:t> </a:t>
            </a:r>
            <a:r>
              <a:rPr lang="en-US" sz="2400" dirty="0" err="1" smtClean="0"/>
              <a:t>maneras</a:t>
            </a:r>
            <a:r>
              <a:rPr lang="en-US" sz="2400" dirty="0" smtClean="0"/>
              <a:t> </a:t>
            </a:r>
            <a:r>
              <a:rPr lang="en-US" sz="2400" dirty="0" err="1" smtClean="0"/>
              <a:t>alternativas</a:t>
            </a:r>
            <a:r>
              <a:rPr lang="en-US" sz="2400" dirty="0" smtClean="0"/>
              <a:t> a la </a:t>
            </a:r>
            <a:r>
              <a:rPr lang="en-US" sz="2400" dirty="0" err="1" smtClean="0"/>
              <a:t>manipulación</a:t>
            </a:r>
            <a:r>
              <a:rPr lang="en-US" sz="2400" dirty="0" smtClean="0"/>
              <a:t> de </a:t>
            </a:r>
            <a:r>
              <a:rPr lang="en-US" sz="2400" dirty="0" err="1" smtClean="0"/>
              <a:t>alimentos</a:t>
            </a:r>
            <a:r>
              <a:rPr lang="en-US" sz="2400" dirty="0" smtClean="0"/>
              <a:t> con </a:t>
            </a:r>
            <a:r>
              <a:rPr lang="en-US" sz="2400" dirty="0" err="1" smtClean="0"/>
              <a:t>las</a:t>
            </a:r>
            <a:r>
              <a:rPr lang="en-US" sz="2400" dirty="0" smtClean="0"/>
              <a:t> </a:t>
            </a:r>
            <a:r>
              <a:rPr lang="en-US" sz="2400" dirty="0" err="1" smtClean="0"/>
              <a:t>manos</a:t>
            </a:r>
            <a:r>
              <a:rPr lang="en-US" sz="2400" dirty="0" smtClean="0"/>
              <a:t> </a:t>
            </a:r>
            <a:r>
              <a:rPr lang="en-US" sz="2400" dirty="0" err="1" smtClean="0"/>
              <a:t>descubiertas</a:t>
            </a:r>
            <a:r>
              <a:rPr lang="en-US" sz="2400" dirty="0" smtClean="0"/>
              <a:t> e </a:t>
            </a:r>
            <a:r>
              <a:rPr lang="en-US" sz="2400" dirty="0" err="1" smtClean="0"/>
              <a:t>indicar</a:t>
            </a:r>
            <a:r>
              <a:rPr lang="en-US" sz="2400" dirty="0" smtClean="0"/>
              <a:t> los </a:t>
            </a:r>
            <a:r>
              <a:rPr lang="en-US" sz="2400" dirty="0" err="1" smtClean="0"/>
              <a:t>modos</a:t>
            </a:r>
            <a:r>
              <a:rPr lang="en-US" sz="2400" dirty="0" smtClean="0"/>
              <a:t> </a:t>
            </a:r>
            <a:r>
              <a:rPr lang="en-US" sz="2400" dirty="0" err="1" smtClean="0"/>
              <a:t>correctos</a:t>
            </a:r>
            <a:r>
              <a:rPr lang="en-US" sz="2400" dirty="0" smtClean="0"/>
              <a:t> e </a:t>
            </a:r>
            <a:r>
              <a:rPr lang="en-US" sz="2400" dirty="0" err="1" smtClean="0"/>
              <a:t>incorrectos</a:t>
            </a:r>
            <a:r>
              <a:rPr lang="en-US" sz="2400" dirty="0" smtClean="0"/>
              <a:t> de </a:t>
            </a:r>
            <a:r>
              <a:rPr lang="en-US" sz="2400" dirty="0" err="1" smtClean="0"/>
              <a:t>manejar</a:t>
            </a:r>
            <a:r>
              <a:rPr lang="en-US" sz="2400" dirty="0" smtClean="0"/>
              <a:t> los </a:t>
            </a:r>
            <a:r>
              <a:rPr lang="en-US" sz="2400" dirty="0" err="1" smtClean="0"/>
              <a:t>utensilios</a:t>
            </a:r>
            <a:endParaRPr lang="en-US" sz="2400" dirty="0" smtClean="0"/>
          </a:p>
          <a:p>
            <a:pPr eaLnBrk="1" hangingPunct="1">
              <a:lnSpc>
                <a:spcPct val="80000"/>
              </a:lnSpc>
              <a:buFontTx/>
              <a:buNone/>
            </a:pPr>
            <a:r>
              <a:rPr lang="en-US" sz="2400" b="1" dirty="0" err="1" smtClean="0"/>
              <a:t>Audiencia</a:t>
            </a:r>
            <a:r>
              <a:rPr lang="en-US" sz="2400" b="1" dirty="0" smtClean="0"/>
              <a:t>:</a:t>
            </a:r>
            <a:r>
              <a:rPr lang="en-US" sz="2400" dirty="0" smtClean="0"/>
              <a:t> </a:t>
            </a:r>
            <a:r>
              <a:rPr lang="en-US" sz="2400" dirty="0" err="1" smtClean="0"/>
              <a:t>desarrollado</a:t>
            </a:r>
            <a:r>
              <a:rPr lang="en-US" sz="2400" dirty="0" smtClean="0"/>
              <a:t> </a:t>
            </a:r>
            <a:r>
              <a:rPr lang="en-US" sz="2400" dirty="0" err="1" smtClean="0"/>
              <a:t>para</a:t>
            </a:r>
            <a:r>
              <a:rPr lang="en-US" sz="2400" dirty="0" smtClean="0"/>
              <a:t> </a:t>
            </a:r>
            <a:r>
              <a:rPr lang="en-US" sz="2400" dirty="0" err="1" smtClean="0"/>
              <a:t>su</a:t>
            </a:r>
            <a:r>
              <a:rPr lang="en-US" sz="2400" dirty="0" smtClean="0"/>
              <a:t> </a:t>
            </a:r>
            <a:r>
              <a:rPr lang="en-US" sz="2400" dirty="0" err="1" smtClean="0"/>
              <a:t>uso</a:t>
            </a:r>
            <a:r>
              <a:rPr lang="en-US" sz="2400" dirty="0" smtClean="0"/>
              <a:t> </a:t>
            </a:r>
            <a:r>
              <a:rPr lang="en-US" sz="2400" dirty="0" err="1" smtClean="0"/>
              <a:t>por</a:t>
            </a:r>
            <a:r>
              <a:rPr lang="en-US" sz="2400" dirty="0" smtClean="0"/>
              <a:t> parte de la </a:t>
            </a:r>
            <a:r>
              <a:rPr lang="en-US" sz="2400" dirty="0" err="1" smtClean="0"/>
              <a:t>industria</a:t>
            </a:r>
            <a:r>
              <a:rPr lang="en-US" sz="2400" dirty="0" smtClean="0"/>
              <a:t> del </a:t>
            </a:r>
            <a:r>
              <a:rPr lang="en-US" sz="2400" dirty="0" err="1" smtClean="0"/>
              <a:t>servicio</a:t>
            </a:r>
            <a:r>
              <a:rPr lang="en-US" sz="2400" dirty="0" smtClean="0"/>
              <a:t> de </a:t>
            </a:r>
            <a:r>
              <a:rPr lang="en-US" sz="2400" dirty="0" err="1" smtClean="0"/>
              <a:t>alimentos</a:t>
            </a:r>
            <a:r>
              <a:rPr lang="en-US" sz="2400" dirty="0" smtClean="0"/>
              <a:t> y </a:t>
            </a:r>
            <a:r>
              <a:rPr lang="en-US" sz="2400" dirty="0" err="1" smtClean="0"/>
              <a:t>autoridades</a:t>
            </a:r>
            <a:r>
              <a:rPr lang="en-US" sz="2400" dirty="0" smtClean="0"/>
              <a:t> </a:t>
            </a:r>
            <a:r>
              <a:rPr lang="en-US" sz="2400" dirty="0" err="1" smtClean="0"/>
              <a:t>regulatorias</a:t>
            </a:r>
            <a:r>
              <a:rPr lang="en-US" sz="2400" dirty="0" smtClean="0"/>
              <a:t> </a:t>
            </a:r>
            <a:r>
              <a:rPr lang="en-US" sz="2400" dirty="0" err="1" smtClean="0"/>
              <a:t>como</a:t>
            </a:r>
            <a:r>
              <a:rPr lang="en-US" sz="2400" dirty="0" smtClean="0"/>
              <a:t> </a:t>
            </a:r>
            <a:r>
              <a:rPr lang="en-US" sz="2400" dirty="0" err="1" smtClean="0"/>
              <a:t>herramienta</a:t>
            </a:r>
            <a:r>
              <a:rPr lang="en-US" sz="2400" dirty="0" smtClean="0"/>
              <a:t> de </a:t>
            </a:r>
            <a:r>
              <a:rPr lang="en-US" sz="2400" dirty="0" err="1" smtClean="0"/>
              <a:t>entrenamiento</a:t>
            </a:r>
            <a:r>
              <a:rPr lang="en-US" sz="2400" dirty="0" smtClean="0"/>
              <a:t> y </a:t>
            </a:r>
            <a:r>
              <a:rPr lang="en-US" sz="2400" dirty="0" err="1" smtClean="0"/>
              <a:t>enseñanza</a:t>
            </a:r>
            <a:endParaRPr lang="en-US" sz="2400" dirty="0" smtClean="0"/>
          </a:p>
          <a:p>
            <a:pPr eaLnBrk="1" hangingPunct="1">
              <a:lnSpc>
                <a:spcPct val="80000"/>
              </a:lnSpc>
              <a:buFontTx/>
              <a:buNone/>
            </a:pPr>
            <a:r>
              <a:rPr lang="en-US" sz="2400" b="1" dirty="0" err="1" smtClean="0"/>
              <a:t>Documento</a:t>
            </a:r>
            <a:r>
              <a:rPr lang="en-US" sz="2400" dirty="0" smtClean="0"/>
              <a:t>: </a:t>
            </a:r>
            <a:r>
              <a:rPr lang="en-US" sz="2400" dirty="0" err="1" smtClean="0"/>
              <a:t>refleja</a:t>
            </a:r>
            <a:r>
              <a:rPr lang="en-US" sz="2400" dirty="0" smtClean="0"/>
              <a:t> Las </a:t>
            </a:r>
            <a:r>
              <a:rPr lang="en-US" sz="2400" dirty="0" err="1" smtClean="0"/>
              <a:t>mejores</a:t>
            </a:r>
            <a:r>
              <a:rPr lang="en-US" sz="2400" dirty="0" smtClean="0"/>
              <a:t> </a:t>
            </a:r>
            <a:r>
              <a:rPr lang="en-US" sz="2400" dirty="0" err="1" smtClean="0"/>
              <a:t>prácticas</a:t>
            </a:r>
            <a:r>
              <a:rPr lang="en-US" sz="2400" dirty="0" smtClean="0"/>
              <a:t> en la </a:t>
            </a:r>
            <a:r>
              <a:rPr lang="en-US" sz="2400" dirty="0" err="1" smtClean="0"/>
              <a:t>industria</a:t>
            </a:r>
            <a:r>
              <a:rPr lang="en-US" sz="2400" dirty="0" smtClean="0"/>
              <a:t> en </a:t>
            </a:r>
            <a:r>
              <a:rPr lang="en-US" sz="2400" dirty="0" err="1" smtClean="0"/>
              <a:t>cuanto</a:t>
            </a:r>
            <a:r>
              <a:rPr lang="en-US" sz="2400" dirty="0" smtClean="0"/>
              <a:t> a </a:t>
            </a:r>
            <a:r>
              <a:rPr lang="en-US" sz="2400" dirty="0" err="1" smtClean="0"/>
              <a:t>las</a:t>
            </a:r>
            <a:r>
              <a:rPr lang="en-US" sz="2400" dirty="0" smtClean="0"/>
              <a:t> </a:t>
            </a:r>
            <a:r>
              <a:rPr lang="en-US" sz="2400" dirty="0" err="1" smtClean="0"/>
              <a:t>barreras</a:t>
            </a:r>
            <a:r>
              <a:rPr lang="en-US" sz="2400" dirty="0" smtClean="0"/>
              <a:t> al </a:t>
            </a:r>
            <a:r>
              <a:rPr lang="en-US" sz="2400" dirty="0" err="1" smtClean="0"/>
              <a:t>contacto</a:t>
            </a:r>
            <a:r>
              <a:rPr lang="en-US" sz="2400" dirty="0" smtClean="0"/>
              <a:t> con </a:t>
            </a:r>
            <a:r>
              <a:rPr lang="en-US" sz="2400" dirty="0" err="1" smtClean="0"/>
              <a:t>las</a:t>
            </a:r>
            <a:r>
              <a:rPr lang="en-US" sz="2400" dirty="0" smtClean="0"/>
              <a:t> </a:t>
            </a:r>
            <a:r>
              <a:rPr lang="en-US" sz="2400" dirty="0" err="1" smtClean="0"/>
              <a:t>manos</a:t>
            </a:r>
            <a:r>
              <a:rPr lang="en-US" sz="2400" dirty="0" smtClean="0"/>
              <a:t> </a:t>
            </a:r>
            <a:r>
              <a:rPr lang="en-US" sz="2400" dirty="0" err="1" smtClean="0"/>
              <a:t>descubiertas</a:t>
            </a:r>
            <a:r>
              <a:rPr lang="en-US" sz="2400" dirty="0" smtClean="0"/>
              <a:t> y </a:t>
            </a:r>
            <a:r>
              <a:rPr lang="en-US" sz="2400" dirty="0" err="1" smtClean="0"/>
              <a:t>demuestra</a:t>
            </a:r>
            <a:r>
              <a:rPr lang="en-US" sz="2400" dirty="0" smtClean="0"/>
              <a:t> </a:t>
            </a:r>
            <a:r>
              <a:rPr lang="en-US" sz="2400" dirty="0" err="1" smtClean="0"/>
              <a:t>las</a:t>
            </a:r>
            <a:r>
              <a:rPr lang="en-US" sz="2400" dirty="0" smtClean="0"/>
              <a:t> </a:t>
            </a:r>
            <a:r>
              <a:rPr lang="en-US" sz="2400" dirty="0" err="1" smtClean="0"/>
              <a:t>alternativas</a:t>
            </a:r>
            <a:r>
              <a:rPr lang="en-US" sz="2400" dirty="0" smtClean="0"/>
              <a:t> al </a:t>
            </a:r>
            <a:r>
              <a:rPr lang="en-US" sz="2400" dirty="0" err="1" smtClean="0"/>
              <a:t>contacto</a:t>
            </a:r>
            <a:r>
              <a:rPr lang="en-US" sz="2400" dirty="0" smtClean="0"/>
              <a:t> con </a:t>
            </a:r>
            <a:r>
              <a:rPr lang="en-US" sz="2400" dirty="0" err="1" smtClean="0"/>
              <a:t>las</a:t>
            </a:r>
            <a:r>
              <a:rPr lang="en-US" sz="2400" dirty="0" smtClean="0"/>
              <a:t> </a:t>
            </a:r>
            <a:r>
              <a:rPr lang="en-US" sz="2400" dirty="0" err="1" smtClean="0"/>
              <a:t>manos</a:t>
            </a:r>
            <a:r>
              <a:rPr lang="en-US" sz="2400" dirty="0" smtClean="0"/>
              <a:t> </a:t>
            </a:r>
            <a:r>
              <a:rPr lang="en-US" sz="2400" dirty="0" err="1" smtClean="0"/>
              <a:t>descubiertas</a:t>
            </a:r>
            <a:endParaRPr lang="en-US" sz="2400" dirty="0" smtClean="0"/>
          </a:p>
        </p:txBody>
      </p:sp>
      <p:pic>
        <p:nvPicPr>
          <p:cNvPr id="18435" name="Picture 4" descr="j0438087"/>
          <p:cNvPicPr>
            <a:picLocks noChangeAspect="1" noChangeArrowheads="1"/>
          </p:cNvPicPr>
          <p:nvPr/>
        </p:nvPicPr>
        <p:blipFill>
          <a:blip r:embed="rId3" cstate="print"/>
          <a:srcRect/>
          <a:stretch>
            <a:fillRect/>
          </a:stretch>
        </p:blipFill>
        <p:spPr bwMode="auto">
          <a:xfrm>
            <a:off x="7696200" y="5825990"/>
            <a:ext cx="1303338" cy="841509"/>
          </a:xfrm>
          <a:prstGeom prst="rect">
            <a:avLst/>
          </a:prstGeom>
          <a:noFill/>
          <a:ln w="9525">
            <a:noFill/>
            <a:miter lim="800000"/>
            <a:headEnd/>
            <a:tailEnd/>
          </a:ln>
        </p:spPr>
      </p:pic>
      <p:sp>
        <p:nvSpPr>
          <p:cNvPr id="5" name="Footer Placeholder 131"/>
          <p:cNvSpPr>
            <a:spLocks noGrp="1"/>
          </p:cNvSpPr>
          <p:nvPr/>
        </p:nvSpPr>
        <p:spPr bwMode="auto">
          <a:xfrm>
            <a:off x="6096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sz="3200" smtClean="0"/>
              <a:t>El uso de los Tenedores</a:t>
            </a:r>
          </a:p>
        </p:txBody>
      </p:sp>
      <p:sp>
        <p:nvSpPr>
          <p:cNvPr id="46082" name="Rectangle 3"/>
          <p:cNvSpPr>
            <a:spLocks noGrp="1" noChangeArrowheads="1"/>
          </p:cNvSpPr>
          <p:nvPr>
            <p:ph type="body" idx="1"/>
          </p:nvPr>
        </p:nvSpPr>
        <p:spPr>
          <a:xfrm>
            <a:off x="381000" y="1066800"/>
            <a:ext cx="8229600" cy="4525963"/>
          </a:xfrm>
        </p:spPr>
        <p:txBody>
          <a:bodyPr/>
          <a:lstStyle/>
          <a:p>
            <a:pPr eaLnBrk="1" hangingPunct="1"/>
            <a:r>
              <a:rPr lang="en-US" sz="2000" dirty="0" smtClean="0"/>
              <a:t>Se </a:t>
            </a:r>
            <a:r>
              <a:rPr lang="en-US" sz="2000" dirty="0" err="1" smtClean="0"/>
              <a:t>debe</a:t>
            </a:r>
            <a:r>
              <a:rPr lang="en-US" sz="2000" dirty="0" smtClean="0"/>
              <a:t> </a:t>
            </a:r>
            <a:r>
              <a:rPr lang="en-US" sz="2000" dirty="0" err="1" smtClean="0"/>
              <a:t>utilizar</a:t>
            </a:r>
            <a:r>
              <a:rPr lang="en-US" sz="2000" dirty="0" smtClean="0"/>
              <a:t> el </a:t>
            </a:r>
            <a:r>
              <a:rPr lang="en-US" sz="2000" dirty="0" err="1" smtClean="0"/>
              <a:t>tenedor</a:t>
            </a:r>
            <a:r>
              <a:rPr lang="en-US" sz="2000" dirty="0" smtClean="0"/>
              <a:t> </a:t>
            </a:r>
            <a:r>
              <a:rPr lang="en-US" sz="2000" dirty="0" err="1" smtClean="0"/>
              <a:t>apropiado</a:t>
            </a:r>
            <a:r>
              <a:rPr lang="en-US" sz="2000" dirty="0" smtClean="0"/>
              <a:t> </a:t>
            </a:r>
            <a:r>
              <a:rPr lang="en-US" sz="2000" dirty="0" err="1" smtClean="0"/>
              <a:t>para</a:t>
            </a:r>
            <a:r>
              <a:rPr lang="en-US" sz="2000" dirty="0" smtClean="0"/>
              <a:t> </a:t>
            </a:r>
            <a:r>
              <a:rPr lang="en-US" sz="2000" dirty="0" err="1" smtClean="0"/>
              <a:t>cada</a:t>
            </a:r>
            <a:r>
              <a:rPr lang="en-US" sz="2000" dirty="0" smtClean="0"/>
              <a:t> </a:t>
            </a:r>
            <a:r>
              <a:rPr lang="en-US" sz="2000" dirty="0" err="1" smtClean="0"/>
              <a:t>tarea</a:t>
            </a:r>
            <a:endParaRPr lang="en-US" sz="2000" dirty="0" smtClean="0"/>
          </a:p>
          <a:p>
            <a:pPr eaLnBrk="1" hangingPunct="1"/>
            <a:endParaRPr lang="en-US" sz="2000" dirty="0" smtClean="0"/>
          </a:p>
          <a:p>
            <a:pPr eaLnBrk="1" hangingPunct="1"/>
            <a:r>
              <a:rPr lang="en-US" sz="2000" dirty="0" smtClean="0"/>
              <a:t>Lave, </a:t>
            </a:r>
            <a:r>
              <a:rPr lang="en-US" sz="2000" dirty="0" err="1" smtClean="0"/>
              <a:t>enjuague</a:t>
            </a:r>
            <a:r>
              <a:rPr lang="en-US" sz="2000" dirty="0" smtClean="0"/>
              <a:t>, </a:t>
            </a:r>
            <a:r>
              <a:rPr lang="en-US" sz="2000" dirty="0" err="1" smtClean="0"/>
              <a:t>sanitice</a:t>
            </a:r>
            <a:r>
              <a:rPr lang="en-US" sz="2000" dirty="0" smtClean="0"/>
              <a:t> y </a:t>
            </a:r>
            <a:r>
              <a:rPr lang="en-US" sz="2000" dirty="0" err="1" smtClean="0"/>
              <a:t>seque</a:t>
            </a:r>
            <a:r>
              <a:rPr lang="en-US" sz="2000" dirty="0" smtClean="0"/>
              <a:t> al </a:t>
            </a:r>
            <a:r>
              <a:rPr lang="en-US" sz="2000" dirty="0" err="1" smtClean="0"/>
              <a:t>aire</a:t>
            </a:r>
            <a:r>
              <a:rPr lang="en-US" sz="2000" dirty="0" smtClean="0"/>
              <a:t> los </a:t>
            </a:r>
            <a:r>
              <a:rPr lang="en-US" sz="2000" dirty="0" err="1" smtClean="0"/>
              <a:t>tenedores</a:t>
            </a:r>
            <a:r>
              <a:rPr lang="en-US" sz="2000" dirty="0" smtClean="0"/>
              <a:t> entre </a:t>
            </a:r>
            <a:r>
              <a:rPr lang="en-US" sz="2000" dirty="0" err="1" smtClean="0"/>
              <a:t>cada</a:t>
            </a:r>
            <a:r>
              <a:rPr lang="en-US" sz="2000" dirty="0" smtClean="0"/>
              <a:t> </a:t>
            </a:r>
            <a:r>
              <a:rPr lang="en-US" sz="2000" dirty="0" err="1" smtClean="0"/>
              <a:t>tarea</a:t>
            </a:r>
            <a:endParaRPr lang="en-US" sz="2000" dirty="0" smtClean="0"/>
          </a:p>
          <a:p>
            <a:pPr eaLnBrk="1" hangingPunct="1"/>
            <a:endParaRPr lang="en-US" sz="2000" dirty="0" smtClean="0"/>
          </a:p>
          <a:p>
            <a:pPr eaLnBrk="1" hangingPunct="1"/>
            <a:r>
              <a:rPr lang="es-ES" sz="2000" dirty="0" smtClean="0"/>
              <a:t>Los tenedores que han sido diseñados para usarse sólo una vez deberán ser desechados después de haber sido usados</a:t>
            </a:r>
            <a:endParaRPr lang="en-US" sz="2000" dirty="0" smtClean="0"/>
          </a:p>
          <a:p>
            <a:pPr eaLnBrk="1" hangingPunct="1"/>
            <a:endParaRPr lang="en-US" sz="2000" dirty="0" smtClean="0"/>
          </a:p>
          <a:p>
            <a:pPr eaLnBrk="1" hangingPunct="1"/>
            <a:r>
              <a:rPr lang="es-ES" sz="2000" dirty="0" smtClean="0"/>
              <a:t>Los tenedores pueden ser utilizados con o sin la ayuda de otros utensilios</a:t>
            </a:r>
            <a:r>
              <a:rPr lang="en-US" sz="2000" dirty="0" smtClean="0"/>
              <a:t> </a:t>
            </a:r>
            <a:r>
              <a:rPr lang="en-US" sz="2000" dirty="0" err="1" smtClean="0"/>
              <a:t>como</a:t>
            </a:r>
            <a:r>
              <a:rPr lang="en-US" sz="2000" dirty="0" smtClean="0"/>
              <a:t> son </a:t>
            </a:r>
            <a:r>
              <a:rPr lang="en-US" sz="2000" dirty="0" err="1" smtClean="0"/>
              <a:t>guantes</a:t>
            </a:r>
            <a:endParaRPr lang="en-US" sz="2000" dirty="0" smtClean="0"/>
          </a:p>
        </p:txBody>
      </p:sp>
      <p:pic>
        <p:nvPicPr>
          <p:cNvPr id="46083" name="Picture 5" descr="2003512803"/>
          <p:cNvPicPr>
            <a:picLocks noChangeAspect="1" noChangeArrowheads="1"/>
          </p:cNvPicPr>
          <p:nvPr/>
        </p:nvPicPr>
        <p:blipFill>
          <a:blip r:embed="rId3" cstate="print"/>
          <a:srcRect/>
          <a:stretch>
            <a:fillRect/>
          </a:stretch>
        </p:blipFill>
        <p:spPr bwMode="auto">
          <a:xfrm>
            <a:off x="2971800" y="4537075"/>
            <a:ext cx="2609850" cy="1711325"/>
          </a:xfrm>
          <a:prstGeom prst="rect">
            <a:avLst/>
          </a:prstGeom>
          <a:noFill/>
          <a:ln w="9525">
            <a:noFill/>
            <a:miter lim="800000"/>
            <a:headEnd/>
            <a:tailEnd/>
          </a:ln>
        </p:spPr>
      </p:pic>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1371600" y="2514600"/>
            <a:ext cx="6019800" cy="1143000"/>
          </a:xfrm>
        </p:spPr>
        <p:txBody>
          <a:bodyPr/>
          <a:lstStyle/>
          <a:p>
            <a:pPr eaLnBrk="1" hangingPunct="1"/>
            <a:r>
              <a:rPr lang="en-US" sz="4000" b="1" smtClean="0"/>
              <a:t>PAPEL DE ENVOLTURA</a:t>
            </a:r>
          </a:p>
        </p:txBody>
      </p:sp>
      <p:pic>
        <p:nvPicPr>
          <p:cNvPr id="47106" name="Picture 3"/>
          <p:cNvPicPr>
            <a:picLocks noChangeAspect="1" noChangeArrowheads="1"/>
          </p:cNvPicPr>
          <p:nvPr/>
        </p:nvPicPr>
        <p:blipFill>
          <a:blip r:embed="rId3" cstate="print"/>
          <a:srcRect/>
          <a:stretch>
            <a:fillRect/>
          </a:stretch>
        </p:blipFill>
        <p:spPr bwMode="auto">
          <a:xfrm>
            <a:off x="685800" y="381000"/>
            <a:ext cx="2286000" cy="2286000"/>
          </a:xfrm>
          <a:prstGeom prst="rect">
            <a:avLst/>
          </a:prstGeom>
          <a:noFill/>
          <a:ln w="9525">
            <a:noFill/>
            <a:miter lim="800000"/>
            <a:headEnd/>
            <a:tailEnd/>
          </a:ln>
        </p:spPr>
      </p:pic>
      <p:pic>
        <p:nvPicPr>
          <p:cNvPr id="47107" name="Picture 4"/>
          <p:cNvPicPr>
            <a:picLocks noChangeAspect="1" noChangeArrowheads="1"/>
          </p:cNvPicPr>
          <p:nvPr/>
        </p:nvPicPr>
        <p:blipFill>
          <a:blip r:embed="rId4" cstate="print"/>
          <a:srcRect/>
          <a:stretch>
            <a:fillRect/>
          </a:stretch>
        </p:blipFill>
        <p:spPr bwMode="auto">
          <a:xfrm>
            <a:off x="6607175" y="228600"/>
            <a:ext cx="2052638" cy="2438400"/>
          </a:xfrm>
          <a:prstGeom prst="rect">
            <a:avLst/>
          </a:prstGeom>
          <a:noFill/>
          <a:ln w="9525">
            <a:noFill/>
            <a:miter lim="800000"/>
            <a:headEnd/>
            <a:tailEnd/>
          </a:ln>
        </p:spPr>
      </p:pic>
      <p:pic>
        <p:nvPicPr>
          <p:cNvPr id="47108" name="Picture 6" descr="mo_kraftpaper_detail"/>
          <p:cNvPicPr>
            <a:picLocks noChangeAspect="1" noChangeArrowheads="1"/>
          </p:cNvPicPr>
          <p:nvPr/>
        </p:nvPicPr>
        <p:blipFill>
          <a:blip r:embed="rId5" cstate="print"/>
          <a:srcRect/>
          <a:stretch>
            <a:fillRect/>
          </a:stretch>
        </p:blipFill>
        <p:spPr bwMode="auto">
          <a:xfrm>
            <a:off x="1143000" y="3886200"/>
            <a:ext cx="2381250" cy="2381250"/>
          </a:xfrm>
          <a:prstGeom prst="rect">
            <a:avLst/>
          </a:prstGeom>
          <a:noFill/>
          <a:ln w="9525">
            <a:noFill/>
            <a:miter lim="800000"/>
            <a:headEnd/>
            <a:tailEnd/>
          </a:ln>
        </p:spPr>
      </p:pic>
      <p:pic>
        <p:nvPicPr>
          <p:cNvPr id="47109" name="Picture 10" descr="12-x-12-red-check-deli-sandwich-wrap-paper-1000-box"/>
          <p:cNvPicPr>
            <a:picLocks noChangeAspect="1" noChangeArrowheads="1"/>
          </p:cNvPicPr>
          <p:nvPr/>
        </p:nvPicPr>
        <p:blipFill>
          <a:blip r:embed="rId6" cstate="print"/>
          <a:srcRect/>
          <a:stretch>
            <a:fillRect/>
          </a:stretch>
        </p:blipFill>
        <p:spPr bwMode="auto">
          <a:xfrm>
            <a:off x="5943600" y="3429000"/>
            <a:ext cx="2857500" cy="2857500"/>
          </a:xfrm>
          <a:prstGeom prst="rect">
            <a:avLst/>
          </a:prstGeom>
          <a:noFill/>
          <a:ln w="9525">
            <a:noFill/>
            <a:miter lim="800000"/>
            <a:headEnd/>
            <a:tailEnd/>
          </a:ln>
        </p:spPr>
      </p:pic>
      <p:sp>
        <p:nvSpPr>
          <p:cNvPr id="7"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57200" y="76200"/>
            <a:ext cx="8229600" cy="1143000"/>
          </a:xfrm>
        </p:spPr>
        <p:txBody>
          <a:bodyPr/>
          <a:lstStyle/>
          <a:p>
            <a:pPr eaLnBrk="1" hangingPunct="1"/>
            <a:r>
              <a:rPr lang="en-US" smtClean="0"/>
              <a:t>Papeles de Envoltura</a:t>
            </a:r>
          </a:p>
        </p:txBody>
      </p:sp>
      <p:sp>
        <p:nvSpPr>
          <p:cNvPr id="48130" name="Rectangle 3"/>
          <p:cNvSpPr>
            <a:spLocks noGrp="1" noChangeArrowheads="1"/>
          </p:cNvSpPr>
          <p:nvPr>
            <p:ph type="body" idx="1"/>
          </p:nvPr>
        </p:nvSpPr>
        <p:spPr>
          <a:xfrm>
            <a:off x="457200" y="914400"/>
            <a:ext cx="8229600" cy="4525963"/>
          </a:xfrm>
        </p:spPr>
        <p:txBody>
          <a:bodyPr/>
          <a:lstStyle/>
          <a:p>
            <a:pPr eaLnBrk="1" hangingPunct="1"/>
            <a:r>
              <a:rPr lang="es-ES" sz="2800" dirty="0" smtClean="0"/>
              <a:t>Los papeles de envoltura de panadería o </a:t>
            </a:r>
            <a:r>
              <a:rPr lang="es-ES" sz="2800" dirty="0" err="1" smtClean="0"/>
              <a:t>delicatessen</a:t>
            </a:r>
            <a:r>
              <a:rPr lang="es-ES" sz="2800" dirty="0" smtClean="0"/>
              <a:t> se usan para mantener una barrera sanitaria entre los alimentos y las manos </a:t>
            </a:r>
            <a:r>
              <a:rPr lang="es-ES" sz="2800" dirty="0" err="1" smtClean="0"/>
              <a:t>decubiertas</a:t>
            </a:r>
            <a:endParaRPr lang="en-US" altLang="zh-CN" sz="2800" dirty="0" smtClean="0">
              <a:ea typeface="SimSun"/>
              <a:cs typeface="SimSun"/>
            </a:endParaRPr>
          </a:p>
          <a:p>
            <a:pPr eaLnBrk="1" hangingPunct="1">
              <a:buFontTx/>
              <a:buNone/>
            </a:pPr>
            <a:r>
              <a:rPr lang="en-US" altLang="zh-CN" sz="2800" dirty="0" smtClean="0">
                <a:ea typeface="SimSun"/>
                <a:cs typeface="SimSun"/>
              </a:rPr>
              <a:t> </a:t>
            </a:r>
          </a:p>
          <a:p>
            <a:pPr eaLnBrk="1" hangingPunct="1"/>
            <a:r>
              <a:rPr lang="en-US" altLang="zh-CN" sz="2800" dirty="0" smtClean="0">
                <a:ea typeface="SimSun"/>
                <a:cs typeface="SimSun"/>
              </a:rPr>
              <a:t>Los </a:t>
            </a:r>
            <a:r>
              <a:rPr lang="en-US" altLang="zh-CN" sz="2800" dirty="0" err="1" smtClean="0">
                <a:ea typeface="SimSun"/>
                <a:cs typeface="SimSun"/>
              </a:rPr>
              <a:t>pliegos</a:t>
            </a:r>
            <a:r>
              <a:rPr lang="en-US" altLang="zh-CN" sz="2800" dirty="0" smtClean="0">
                <a:ea typeface="SimSun"/>
                <a:cs typeface="SimSun"/>
              </a:rPr>
              <a:t> </a:t>
            </a:r>
            <a:r>
              <a:rPr lang="en-US" altLang="zh-CN" sz="2800" dirty="0" err="1" smtClean="0">
                <a:ea typeface="SimSun"/>
                <a:cs typeface="SimSun"/>
              </a:rPr>
              <a:t>individuales</a:t>
            </a:r>
            <a:r>
              <a:rPr lang="en-US" altLang="zh-CN" sz="2800" dirty="0" smtClean="0">
                <a:ea typeface="SimSun"/>
                <a:cs typeface="SimSun"/>
              </a:rPr>
              <a:t> son de un </a:t>
            </a:r>
            <a:r>
              <a:rPr lang="en-US" altLang="zh-CN" sz="2800" dirty="0" err="1" smtClean="0">
                <a:ea typeface="SimSun"/>
                <a:cs typeface="SimSun"/>
              </a:rPr>
              <a:t>sólo</a:t>
            </a:r>
            <a:r>
              <a:rPr lang="en-US" altLang="zh-CN" sz="2800" dirty="0" smtClean="0">
                <a:ea typeface="SimSun"/>
                <a:cs typeface="SimSun"/>
              </a:rPr>
              <a:t> </a:t>
            </a:r>
            <a:r>
              <a:rPr lang="en-US" altLang="zh-CN" sz="2800" dirty="0" err="1" smtClean="0">
                <a:ea typeface="SimSun"/>
                <a:cs typeface="SimSun"/>
              </a:rPr>
              <a:t>uso</a:t>
            </a:r>
            <a:r>
              <a:rPr lang="en-US" altLang="zh-CN" sz="2800" dirty="0" smtClean="0">
                <a:ea typeface="SimSun"/>
                <a:cs typeface="SimSun"/>
              </a:rPr>
              <a:t> y </a:t>
            </a:r>
            <a:r>
              <a:rPr lang="en-US" altLang="zh-CN" sz="2800" dirty="0" err="1" smtClean="0">
                <a:ea typeface="SimSun"/>
                <a:cs typeface="SimSun"/>
              </a:rPr>
              <a:t>pueden</a:t>
            </a:r>
            <a:r>
              <a:rPr lang="en-US" altLang="zh-CN" sz="2800" dirty="0" smtClean="0">
                <a:ea typeface="SimSun"/>
                <a:cs typeface="SimSun"/>
              </a:rPr>
              <a:t> ser </a:t>
            </a:r>
            <a:r>
              <a:rPr lang="en-US" altLang="zh-CN" sz="2800" dirty="0" err="1" smtClean="0">
                <a:ea typeface="SimSun"/>
                <a:cs typeface="SimSun"/>
              </a:rPr>
              <a:t>utilizados</a:t>
            </a:r>
            <a:r>
              <a:rPr lang="en-US" altLang="zh-CN" sz="2800" dirty="0" smtClean="0">
                <a:ea typeface="SimSun"/>
                <a:cs typeface="SimSun"/>
              </a:rPr>
              <a:t> en el </a:t>
            </a:r>
            <a:r>
              <a:rPr lang="en-US" altLang="zh-CN" sz="2800" dirty="0" err="1" smtClean="0">
                <a:ea typeface="SimSun"/>
                <a:cs typeface="SimSun"/>
              </a:rPr>
              <a:t>área</a:t>
            </a:r>
            <a:r>
              <a:rPr lang="en-US" altLang="zh-CN" sz="2800" dirty="0" smtClean="0">
                <a:ea typeface="SimSun"/>
                <a:cs typeface="SimSun"/>
              </a:rPr>
              <a:t> de </a:t>
            </a:r>
            <a:r>
              <a:rPr lang="en-US" altLang="zh-CN" sz="2800" dirty="0" err="1" smtClean="0">
                <a:ea typeface="SimSun"/>
                <a:cs typeface="SimSun"/>
              </a:rPr>
              <a:t>servicio</a:t>
            </a:r>
            <a:r>
              <a:rPr lang="en-US" altLang="zh-CN" sz="2800" dirty="0" smtClean="0">
                <a:ea typeface="SimSun"/>
                <a:cs typeface="SimSun"/>
              </a:rPr>
              <a:t> de </a:t>
            </a:r>
            <a:r>
              <a:rPr lang="en-US" altLang="zh-CN" sz="2800" dirty="0" err="1" smtClean="0">
                <a:ea typeface="SimSun"/>
                <a:cs typeface="SimSun"/>
              </a:rPr>
              <a:t>alimentos</a:t>
            </a:r>
            <a:r>
              <a:rPr lang="en-US" altLang="zh-CN" sz="2800" dirty="0" smtClean="0">
                <a:ea typeface="SimSun"/>
                <a:cs typeface="SimSun"/>
              </a:rPr>
              <a:t>, </a:t>
            </a:r>
            <a:r>
              <a:rPr lang="en-US" altLang="zh-CN" sz="2800" dirty="0" err="1" smtClean="0">
                <a:ea typeface="SimSun"/>
                <a:cs typeface="SimSun"/>
              </a:rPr>
              <a:t>por</a:t>
            </a:r>
            <a:r>
              <a:rPr lang="en-US" altLang="zh-CN" sz="2800" dirty="0" smtClean="0">
                <a:ea typeface="SimSun"/>
                <a:cs typeface="SimSun"/>
              </a:rPr>
              <a:t> </a:t>
            </a:r>
            <a:r>
              <a:rPr lang="en-US" altLang="zh-CN" sz="2800" dirty="0" err="1" smtClean="0">
                <a:ea typeface="SimSun"/>
                <a:cs typeface="SimSun"/>
              </a:rPr>
              <a:t>meseros</a:t>
            </a:r>
            <a:r>
              <a:rPr lang="en-US" altLang="zh-CN" sz="2800" dirty="0" smtClean="0">
                <a:ea typeface="SimSun"/>
                <a:cs typeface="SimSun"/>
              </a:rPr>
              <a:t> o </a:t>
            </a:r>
            <a:r>
              <a:rPr lang="en-US" altLang="zh-CN" sz="2800" dirty="0" err="1" smtClean="0">
                <a:ea typeface="SimSun"/>
                <a:cs typeface="SimSun"/>
              </a:rPr>
              <a:t>clientes</a:t>
            </a:r>
            <a:endParaRPr lang="en-US" altLang="zh-CN" sz="2800" dirty="0" smtClean="0">
              <a:ea typeface="SimSun"/>
              <a:cs typeface="SimSun"/>
            </a:endParaRPr>
          </a:p>
          <a:p>
            <a:pPr eaLnBrk="1" hangingPunct="1">
              <a:buFontTx/>
              <a:buNone/>
            </a:pPr>
            <a:endParaRPr lang="en-US" altLang="zh-CN" sz="2800" dirty="0" smtClean="0">
              <a:ea typeface="SimSun"/>
              <a:cs typeface="SimSun"/>
            </a:endParaRPr>
          </a:p>
          <a:p>
            <a:pPr eaLnBrk="1" hangingPunct="1"/>
            <a:r>
              <a:rPr lang="es-ES" sz="2800" dirty="0" smtClean="0"/>
              <a:t>A las envolturas para alimentos se les encuentra disponibles en una gran variedad de tamaños y empaques en los almacenes de artículos para servicios de alimentos</a:t>
            </a:r>
            <a:r>
              <a:rPr lang="en-US" altLang="zh-CN" sz="2800" dirty="0" smtClean="0">
                <a:ea typeface="SimSun"/>
                <a:cs typeface="SimSun"/>
              </a:rPr>
              <a:t> </a:t>
            </a:r>
          </a:p>
          <a:p>
            <a:pPr eaLnBrk="1" hangingPunct="1"/>
            <a:endParaRPr lang="en-US" altLang="zh-CN" sz="2800" dirty="0" smtClean="0">
              <a:ea typeface="SimSun"/>
              <a:cs typeface="SimSun"/>
            </a:endParaRPr>
          </a:p>
        </p:txBody>
      </p:sp>
      <p:pic>
        <p:nvPicPr>
          <p:cNvPr id="48131" name="Picture 3"/>
          <p:cNvPicPr>
            <a:picLocks noChangeAspect="1" noChangeArrowheads="1"/>
          </p:cNvPicPr>
          <p:nvPr/>
        </p:nvPicPr>
        <p:blipFill>
          <a:blip r:embed="rId3" cstate="print"/>
          <a:srcRect/>
          <a:stretch>
            <a:fillRect/>
          </a:stretch>
        </p:blipFill>
        <p:spPr bwMode="auto">
          <a:xfrm>
            <a:off x="7315200" y="4114800"/>
            <a:ext cx="1143000" cy="1143000"/>
          </a:xfrm>
          <a:prstGeom prst="rect">
            <a:avLst/>
          </a:prstGeom>
          <a:noFill/>
          <a:ln w="9525">
            <a:noFill/>
            <a:miter lim="800000"/>
            <a:headEnd/>
            <a:tailEnd/>
          </a:ln>
        </p:spPr>
      </p:pic>
      <p:sp>
        <p:nvSpPr>
          <p:cNvPr id="5" name="Footer Placeholder 131"/>
          <p:cNvSpPr>
            <a:spLocks noGrp="1"/>
          </p:cNvSpPr>
          <p:nvPr/>
        </p:nvSpPr>
        <p:spPr bwMode="auto">
          <a:xfrm rot="16200000">
            <a:off x="5400675" y="3343275"/>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200" dirty="0" err="1" smtClean="0"/>
              <a:t>Presentación</a:t>
            </a:r>
            <a:r>
              <a:rPr lang="en-US" sz="1200" dirty="0" smtClean="0"/>
              <a:t> </a:t>
            </a:r>
            <a:r>
              <a:rPr lang="en-US" sz="1200" dirty="0" err="1" smtClean="0"/>
              <a:t>preparada</a:t>
            </a:r>
            <a:r>
              <a:rPr lang="en-US" sz="1200" dirty="0" smtClean="0"/>
              <a:t> </a:t>
            </a:r>
            <a:r>
              <a:rPr lang="en-US" sz="1200" dirty="0" err="1" smtClean="0"/>
              <a:t>por</a:t>
            </a:r>
            <a:r>
              <a:rPr lang="en-US" sz="1200" dirty="0" smtClean="0"/>
              <a:t> el </a:t>
            </a:r>
            <a:r>
              <a:rPr lang="en-US" sz="1200" dirty="0"/>
              <a:t>Food Contact and Utensil Barrier Usage Committee for the Conference for the Food Protection  - </a:t>
            </a:r>
            <a:r>
              <a:rPr lang="en-US" sz="1200" dirty="0" err="1" smtClean="0"/>
              <a:t>Revisada</a:t>
            </a:r>
            <a:r>
              <a:rPr lang="en-US" sz="1200" dirty="0" smtClean="0"/>
              <a:t> en  </a:t>
            </a:r>
            <a:r>
              <a:rPr lang="en-US" sz="1200" dirty="0" err="1" smtClean="0"/>
              <a:t>Deciembre</a:t>
            </a:r>
            <a:r>
              <a:rPr lang="en-US" sz="1200" dirty="0" smtClean="0"/>
              <a:t> </a:t>
            </a:r>
            <a:r>
              <a:rPr lang="en-US" sz="1200" dirty="0"/>
              <a:t>2009</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p:txBody>
          <a:bodyPr/>
          <a:lstStyle/>
          <a:p>
            <a:pPr eaLnBrk="1" hangingPunct="1"/>
            <a:r>
              <a:rPr lang="en-US" smtClean="0"/>
              <a:t>Eligiendo el Papel de Envoltura Adecuado</a:t>
            </a:r>
          </a:p>
        </p:txBody>
      </p:sp>
      <p:sp>
        <p:nvSpPr>
          <p:cNvPr id="49154" name="Rectangle 3"/>
          <p:cNvSpPr>
            <a:spLocks noGrp="1" noChangeArrowheads="1"/>
          </p:cNvSpPr>
          <p:nvPr>
            <p:ph type="body" idx="1"/>
          </p:nvPr>
        </p:nvSpPr>
        <p:spPr/>
        <p:txBody>
          <a:bodyPr/>
          <a:lstStyle/>
          <a:p>
            <a:pPr eaLnBrk="1" hangingPunct="1">
              <a:lnSpc>
                <a:spcPct val="90000"/>
              </a:lnSpc>
            </a:pPr>
            <a:r>
              <a:rPr lang="es-ES" sz="2400" dirty="0" smtClean="0"/>
              <a:t>Los papeles de envoltura de panadería o </a:t>
            </a:r>
            <a:r>
              <a:rPr lang="es-ES" sz="2400" dirty="0" err="1" smtClean="0"/>
              <a:t>delicatessen</a:t>
            </a:r>
            <a:r>
              <a:rPr lang="es-ES" sz="2400" dirty="0" smtClean="0"/>
              <a:t> se usan para mantener una barrera sanitaria entre los alimentos y las manos </a:t>
            </a:r>
            <a:r>
              <a:rPr lang="es-ES" sz="2400" dirty="0" err="1" smtClean="0"/>
              <a:t>decubiertas</a:t>
            </a:r>
            <a:r>
              <a:rPr lang="en-US" altLang="zh-CN" sz="2400" dirty="0" smtClean="0">
                <a:ea typeface="SimSun"/>
                <a:cs typeface="SimSun"/>
              </a:rPr>
              <a:t>. </a:t>
            </a:r>
            <a:r>
              <a:rPr lang="es-ES" sz="2400" dirty="0" smtClean="0"/>
              <a:t>Los operadores de servicios de alimentos debe seleccionar la envoltura apropiada tomando en consideración el uso que les dará</a:t>
            </a:r>
            <a:endParaRPr lang="en-US" altLang="zh-CN" sz="2400" dirty="0" smtClean="0">
              <a:ea typeface="SimSun"/>
              <a:cs typeface="SimSun"/>
            </a:endParaRPr>
          </a:p>
          <a:p>
            <a:pPr eaLnBrk="1" hangingPunct="1">
              <a:lnSpc>
                <a:spcPct val="90000"/>
              </a:lnSpc>
              <a:buFontTx/>
              <a:buNone/>
            </a:pPr>
            <a:r>
              <a:rPr lang="en-US" altLang="zh-CN" sz="2400" dirty="0" smtClean="0">
                <a:ea typeface="SimSun"/>
                <a:cs typeface="SimSun"/>
              </a:rPr>
              <a:t> </a:t>
            </a:r>
          </a:p>
          <a:p>
            <a:pPr eaLnBrk="1" hangingPunct="1">
              <a:lnSpc>
                <a:spcPct val="90000"/>
              </a:lnSpc>
            </a:pPr>
            <a:r>
              <a:rPr lang="es-ES" sz="2400" dirty="0" smtClean="0"/>
              <a:t>Las envolturas pueden ser enceradas o sin encerar. La envoltura encerada puede </a:t>
            </a:r>
            <a:r>
              <a:rPr lang="es-ES" sz="2400" dirty="0" err="1" smtClean="0"/>
              <a:t>absorver</a:t>
            </a:r>
            <a:r>
              <a:rPr lang="es-ES" sz="2400" dirty="0" smtClean="0"/>
              <a:t> un poco de líquido evitando que se ensucien las manos.</a:t>
            </a:r>
            <a:endParaRPr lang="en-US" altLang="zh-CN" sz="2400" dirty="0" smtClean="0">
              <a:ea typeface="SimSun"/>
              <a:cs typeface="SimSun"/>
            </a:endParaRPr>
          </a:p>
          <a:p>
            <a:pPr eaLnBrk="1" hangingPunct="1">
              <a:lnSpc>
                <a:spcPct val="90000"/>
              </a:lnSpc>
            </a:pPr>
            <a:endParaRPr lang="en-US" altLang="zh-CN" sz="2400" dirty="0" smtClean="0">
              <a:ea typeface="SimSun"/>
              <a:cs typeface="SimSun"/>
            </a:endParaRPr>
          </a:p>
          <a:p>
            <a:pPr eaLnBrk="1" hangingPunct="1">
              <a:lnSpc>
                <a:spcPct val="90000"/>
              </a:lnSpc>
            </a:pPr>
            <a:r>
              <a:rPr lang="en-US" altLang="zh-CN" sz="2400" dirty="0" smtClean="0">
                <a:ea typeface="SimSun"/>
                <a:cs typeface="SimSun"/>
              </a:rPr>
              <a:t>Las </a:t>
            </a:r>
            <a:r>
              <a:rPr lang="en-US" altLang="zh-CN" sz="2400" dirty="0" err="1" smtClean="0">
                <a:ea typeface="SimSun"/>
                <a:cs typeface="SimSun"/>
              </a:rPr>
              <a:t>envolturas</a:t>
            </a:r>
            <a:r>
              <a:rPr lang="en-US" altLang="zh-CN" sz="2400" dirty="0" smtClean="0">
                <a:ea typeface="SimSun"/>
                <a:cs typeface="SimSun"/>
              </a:rPr>
              <a:t> sin </a:t>
            </a:r>
            <a:r>
              <a:rPr lang="en-US" altLang="zh-CN" sz="2400" dirty="0" err="1" smtClean="0">
                <a:ea typeface="SimSun"/>
                <a:cs typeface="SimSun"/>
              </a:rPr>
              <a:t>encerar</a:t>
            </a:r>
            <a:r>
              <a:rPr lang="en-US" altLang="zh-CN" sz="2400" dirty="0" smtClean="0">
                <a:ea typeface="SimSun"/>
                <a:cs typeface="SimSun"/>
              </a:rPr>
              <a:t> </a:t>
            </a:r>
            <a:r>
              <a:rPr lang="en-US" altLang="zh-CN" sz="2400" dirty="0" err="1" smtClean="0">
                <a:ea typeface="SimSun"/>
                <a:cs typeface="SimSun"/>
              </a:rPr>
              <a:t>generalmente</a:t>
            </a:r>
            <a:r>
              <a:rPr lang="en-US" altLang="zh-CN" sz="2400" dirty="0" smtClean="0">
                <a:ea typeface="SimSun"/>
                <a:cs typeface="SimSun"/>
              </a:rPr>
              <a:t> se </a:t>
            </a:r>
            <a:r>
              <a:rPr lang="en-US" altLang="zh-CN" sz="2400" dirty="0" err="1" smtClean="0">
                <a:ea typeface="SimSun"/>
                <a:cs typeface="SimSun"/>
              </a:rPr>
              <a:t>usan</a:t>
            </a:r>
            <a:r>
              <a:rPr lang="en-US" altLang="zh-CN" sz="2400" dirty="0" smtClean="0">
                <a:ea typeface="SimSun"/>
                <a:cs typeface="SimSun"/>
              </a:rPr>
              <a:t> </a:t>
            </a:r>
            <a:r>
              <a:rPr lang="en-US" altLang="zh-CN" sz="2400" dirty="0" err="1" smtClean="0">
                <a:ea typeface="SimSun"/>
                <a:cs typeface="SimSun"/>
              </a:rPr>
              <a:t>para</a:t>
            </a:r>
            <a:r>
              <a:rPr lang="en-US" altLang="zh-CN" sz="2400" dirty="0" smtClean="0">
                <a:ea typeface="SimSun"/>
                <a:cs typeface="SimSun"/>
              </a:rPr>
              <a:t> </a:t>
            </a:r>
            <a:r>
              <a:rPr lang="en-US" altLang="zh-CN" sz="2400" dirty="0" err="1" smtClean="0">
                <a:ea typeface="SimSun"/>
                <a:cs typeface="SimSun"/>
              </a:rPr>
              <a:t>manipular</a:t>
            </a:r>
            <a:r>
              <a:rPr lang="en-US" altLang="zh-CN" sz="2400" dirty="0" smtClean="0">
                <a:ea typeface="SimSun"/>
                <a:cs typeface="SimSun"/>
              </a:rPr>
              <a:t> </a:t>
            </a:r>
            <a:r>
              <a:rPr lang="en-US" altLang="zh-CN" sz="2400" dirty="0" err="1" smtClean="0">
                <a:ea typeface="SimSun"/>
                <a:cs typeface="SimSun"/>
              </a:rPr>
              <a:t>productos</a:t>
            </a:r>
            <a:r>
              <a:rPr lang="en-US" altLang="zh-CN" sz="2400" dirty="0" smtClean="0">
                <a:ea typeface="SimSun"/>
                <a:cs typeface="SimSun"/>
              </a:rPr>
              <a:t> de </a:t>
            </a:r>
            <a:r>
              <a:rPr lang="en-US" altLang="zh-CN" sz="2400" dirty="0" err="1" smtClean="0">
                <a:ea typeface="SimSun"/>
                <a:cs typeface="SimSun"/>
              </a:rPr>
              <a:t>panaderia</a:t>
            </a:r>
            <a:r>
              <a:rPr lang="en-US" altLang="zh-CN" sz="2400" dirty="0" smtClean="0">
                <a:ea typeface="SimSun"/>
                <a:cs typeface="SimSun"/>
              </a:rPr>
              <a:t>.</a:t>
            </a:r>
            <a:endParaRPr lang="en-US" sz="2400" dirty="0" smtClean="0">
              <a:ea typeface="SimSun"/>
              <a:cs typeface="SimSun"/>
            </a:endParaRPr>
          </a:p>
        </p:txBody>
      </p:sp>
      <p:pic>
        <p:nvPicPr>
          <p:cNvPr id="49155" name="Picture 6" descr="mo_kraftpaper_detail"/>
          <p:cNvPicPr>
            <a:picLocks noChangeAspect="1" noChangeArrowheads="1"/>
          </p:cNvPicPr>
          <p:nvPr/>
        </p:nvPicPr>
        <p:blipFill>
          <a:blip r:embed="rId3" cstate="print"/>
          <a:srcRect/>
          <a:stretch>
            <a:fillRect/>
          </a:stretch>
        </p:blipFill>
        <p:spPr bwMode="auto">
          <a:xfrm>
            <a:off x="7219950" y="5562600"/>
            <a:ext cx="1162050" cy="1162050"/>
          </a:xfrm>
          <a:prstGeom prst="rect">
            <a:avLst/>
          </a:prstGeom>
          <a:noFill/>
          <a:ln w="9525">
            <a:noFill/>
            <a:miter lim="800000"/>
            <a:headEnd/>
            <a:tailEnd/>
          </a:ln>
        </p:spPr>
      </p:pic>
      <p:sp>
        <p:nvSpPr>
          <p:cNvPr id="5" name="Footer Placeholder 131"/>
          <p:cNvSpPr>
            <a:spLocks noGrp="1"/>
          </p:cNvSpPr>
          <p:nvPr/>
        </p:nvSpPr>
        <p:spPr bwMode="auto">
          <a:xfrm>
            <a:off x="762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pPr eaLnBrk="1" hangingPunct="1"/>
            <a:r>
              <a:rPr lang="en-US" smtClean="0"/>
              <a:t>Eligiendo el Papel de Envoltura Adecuado</a:t>
            </a:r>
          </a:p>
        </p:txBody>
      </p:sp>
      <p:sp>
        <p:nvSpPr>
          <p:cNvPr id="50178" name="Rectangle 3"/>
          <p:cNvSpPr>
            <a:spLocks noGrp="1" noChangeArrowheads="1"/>
          </p:cNvSpPr>
          <p:nvPr>
            <p:ph type="body" idx="1"/>
          </p:nvPr>
        </p:nvSpPr>
        <p:spPr/>
        <p:txBody>
          <a:bodyPr/>
          <a:lstStyle/>
          <a:p>
            <a:pPr eaLnBrk="1" hangingPunct="1">
              <a:lnSpc>
                <a:spcPct val="80000"/>
              </a:lnSpc>
            </a:pPr>
            <a:r>
              <a:rPr lang="es-ES" sz="2000" dirty="0" smtClean="0"/>
              <a:t>Los operadores de servicios de alimentos o representantes de compras deben asegurarse de que todos los componentes de las envolturas cumplen con los requerimientos de la sección 21, CFR 177.1520 de la FDA.</a:t>
            </a:r>
            <a:endParaRPr lang="en-US" altLang="zh-CN" sz="2000" dirty="0" smtClean="0">
              <a:ea typeface="SimSun"/>
              <a:cs typeface="SimSun"/>
            </a:endParaRPr>
          </a:p>
          <a:p>
            <a:pPr eaLnBrk="1" hangingPunct="1">
              <a:lnSpc>
                <a:spcPct val="80000"/>
              </a:lnSpc>
              <a:buFontTx/>
              <a:buNone/>
            </a:pPr>
            <a:endParaRPr lang="en-US" altLang="zh-CN" sz="2000" dirty="0" smtClean="0">
              <a:ea typeface="SimSun"/>
              <a:cs typeface="SimSun"/>
            </a:endParaRPr>
          </a:p>
          <a:p>
            <a:pPr eaLnBrk="1" hangingPunct="1">
              <a:lnSpc>
                <a:spcPct val="80000"/>
              </a:lnSpc>
            </a:pPr>
            <a:r>
              <a:rPr lang="es-ES" sz="2000" dirty="0" smtClean="0"/>
              <a:t>Las envolturas deben ser fabricadas mediante la aplicación de Buena Prácticas de Manufactura.</a:t>
            </a:r>
            <a:endParaRPr lang="en-US" altLang="zh-CN" sz="2000" dirty="0" smtClean="0">
              <a:ea typeface="SimSun"/>
              <a:cs typeface="SimSun"/>
            </a:endParaRPr>
          </a:p>
          <a:p>
            <a:pPr eaLnBrk="1" hangingPunct="1">
              <a:lnSpc>
                <a:spcPct val="80000"/>
              </a:lnSpc>
              <a:buFontTx/>
              <a:buNone/>
            </a:pPr>
            <a:r>
              <a:rPr lang="en-US" altLang="zh-CN" sz="2000" dirty="0" smtClean="0">
                <a:ea typeface="SimSun"/>
                <a:cs typeface="SimSun"/>
              </a:rPr>
              <a:t> </a:t>
            </a:r>
          </a:p>
          <a:p>
            <a:pPr eaLnBrk="1" hangingPunct="1">
              <a:lnSpc>
                <a:spcPct val="80000"/>
              </a:lnSpc>
            </a:pPr>
            <a:r>
              <a:rPr lang="es-ES" sz="2000" dirty="0" smtClean="0"/>
              <a:t>Los fabricantes de envolturas para alimentos deben demostrar que todos los componentes utilizados son seguros y que no habrá migración de componentes o de elementos tóxicos a los alimentos.</a:t>
            </a:r>
            <a:endParaRPr lang="en-US" altLang="zh-CN" sz="2000" dirty="0" smtClean="0">
              <a:ea typeface="SimSun"/>
              <a:cs typeface="SimSun"/>
            </a:endParaRPr>
          </a:p>
          <a:p>
            <a:pPr eaLnBrk="1" hangingPunct="1">
              <a:lnSpc>
                <a:spcPct val="80000"/>
              </a:lnSpc>
              <a:buFontTx/>
              <a:buNone/>
            </a:pPr>
            <a:r>
              <a:rPr lang="en-US" altLang="zh-CN" sz="2000" dirty="0" smtClean="0">
                <a:ea typeface="SimSun"/>
                <a:cs typeface="SimSun"/>
              </a:rPr>
              <a:t>  </a:t>
            </a:r>
          </a:p>
          <a:p>
            <a:pPr eaLnBrk="1" hangingPunct="1">
              <a:lnSpc>
                <a:spcPct val="80000"/>
              </a:lnSpc>
            </a:pPr>
            <a:r>
              <a:rPr lang="es-ES" sz="2000" dirty="0" smtClean="0"/>
              <a:t>Los paquetes o empaques dispensadores deben ser bien construidos, de modo tal que las envolturas no se contaminen con impurezas externas y que se permita tomar las hojas con facilidad.</a:t>
            </a:r>
            <a:endParaRPr lang="en-US" altLang="zh-CN" sz="2000" dirty="0" smtClean="0">
              <a:ea typeface="SimSun"/>
              <a:cs typeface="SimSun"/>
            </a:endParaRPr>
          </a:p>
          <a:p>
            <a:pPr eaLnBrk="1" hangingPunct="1">
              <a:lnSpc>
                <a:spcPct val="80000"/>
              </a:lnSpc>
            </a:pPr>
            <a:endParaRPr lang="en-US" sz="2000" dirty="0" smtClean="0"/>
          </a:p>
        </p:txBody>
      </p:sp>
      <p:pic>
        <p:nvPicPr>
          <p:cNvPr id="50179" name="Picture 10" descr="12-x-12-red-check-deli-sandwich-wrap-paper-1000-box"/>
          <p:cNvPicPr>
            <a:picLocks noChangeAspect="1" noChangeArrowheads="1"/>
          </p:cNvPicPr>
          <p:nvPr/>
        </p:nvPicPr>
        <p:blipFill>
          <a:blip r:embed="rId3" cstate="print"/>
          <a:srcRect/>
          <a:stretch>
            <a:fillRect/>
          </a:stretch>
        </p:blipFill>
        <p:spPr bwMode="auto">
          <a:xfrm>
            <a:off x="7848600" y="5715000"/>
            <a:ext cx="1028700" cy="1028700"/>
          </a:xfrm>
          <a:prstGeom prst="rect">
            <a:avLst/>
          </a:prstGeom>
          <a:noFill/>
          <a:ln w="9525">
            <a:noFill/>
            <a:miter lim="800000"/>
            <a:headEnd/>
            <a:tailEnd/>
          </a:ln>
        </p:spPr>
      </p:pic>
      <p:sp>
        <p:nvSpPr>
          <p:cNvPr id="5" name="Footer Placeholder 131"/>
          <p:cNvSpPr>
            <a:spLocks noGrp="1"/>
          </p:cNvSpPr>
          <p:nvPr/>
        </p:nvSpPr>
        <p:spPr bwMode="auto">
          <a:xfrm>
            <a:off x="9144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76200"/>
            <a:ext cx="8229600" cy="1143000"/>
          </a:xfrm>
        </p:spPr>
        <p:txBody>
          <a:bodyPr/>
          <a:lstStyle/>
          <a:p>
            <a:pPr eaLnBrk="1" hangingPunct="1"/>
            <a:r>
              <a:rPr lang="en-US" smtClean="0"/>
              <a:t>Beneficios del uso de Papel de Envoltura</a:t>
            </a:r>
          </a:p>
        </p:txBody>
      </p:sp>
      <p:sp>
        <p:nvSpPr>
          <p:cNvPr id="51202" name="Rectangle 3"/>
          <p:cNvSpPr>
            <a:spLocks noGrp="1" noChangeArrowheads="1"/>
          </p:cNvSpPr>
          <p:nvPr>
            <p:ph type="body" idx="1"/>
          </p:nvPr>
        </p:nvSpPr>
        <p:spPr>
          <a:xfrm>
            <a:off x="457200" y="1371600"/>
            <a:ext cx="8229600" cy="4525963"/>
          </a:xfrm>
        </p:spPr>
        <p:txBody>
          <a:bodyPr/>
          <a:lstStyle/>
          <a:p>
            <a:pPr eaLnBrk="1" hangingPunct="1">
              <a:lnSpc>
                <a:spcPct val="90000"/>
              </a:lnSpc>
            </a:pPr>
            <a:r>
              <a:rPr lang="en-US" altLang="zh-CN" sz="2800" dirty="0" smtClean="0">
                <a:ea typeface="SimSun"/>
                <a:cs typeface="SimSun"/>
              </a:rPr>
              <a:t>Los </a:t>
            </a:r>
            <a:r>
              <a:rPr lang="en-US" altLang="zh-CN" sz="2800" dirty="0" err="1" smtClean="0">
                <a:ea typeface="SimSun"/>
                <a:cs typeface="SimSun"/>
              </a:rPr>
              <a:t>distribidores</a:t>
            </a:r>
            <a:r>
              <a:rPr lang="en-US" altLang="zh-CN" sz="2800" dirty="0" smtClean="0">
                <a:ea typeface="SimSun"/>
                <a:cs typeface="SimSun"/>
              </a:rPr>
              <a:t> </a:t>
            </a:r>
            <a:r>
              <a:rPr lang="en-US" altLang="zh-CN" sz="2800" dirty="0" err="1" smtClean="0">
                <a:ea typeface="SimSun"/>
                <a:cs typeface="SimSun"/>
              </a:rPr>
              <a:t>automaticos</a:t>
            </a:r>
            <a:r>
              <a:rPr lang="en-US" altLang="zh-CN" sz="2800" dirty="0" smtClean="0">
                <a:ea typeface="SimSun"/>
                <a:cs typeface="SimSun"/>
              </a:rPr>
              <a:t> </a:t>
            </a:r>
            <a:r>
              <a:rPr lang="en-US" altLang="zh-CN" sz="2800" dirty="0" err="1" smtClean="0">
                <a:ea typeface="SimSun"/>
                <a:cs typeface="SimSun"/>
              </a:rPr>
              <a:t>protegen</a:t>
            </a:r>
            <a:r>
              <a:rPr lang="en-US" altLang="zh-CN" sz="2800" dirty="0" smtClean="0">
                <a:ea typeface="SimSun"/>
                <a:cs typeface="SimSun"/>
              </a:rPr>
              <a:t> </a:t>
            </a:r>
            <a:r>
              <a:rPr lang="en-US" altLang="zh-CN" sz="2800" dirty="0" err="1" smtClean="0">
                <a:ea typeface="SimSun"/>
                <a:cs typeface="SimSun"/>
              </a:rPr>
              <a:t>las</a:t>
            </a:r>
            <a:r>
              <a:rPr lang="en-US" altLang="zh-CN" sz="2800" dirty="0" smtClean="0">
                <a:ea typeface="SimSun"/>
                <a:cs typeface="SimSun"/>
              </a:rPr>
              <a:t> </a:t>
            </a:r>
            <a:r>
              <a:rPr lang="en-US" altLang="zh-CN" sz="2800" dirty="0" err="1" smtClean="0">
                <a:ea typeface="SimSun"/>
                <a:cs typeface="SimSun"/>
              </a:rPr>
              <a:t>hojas</a:t>
            </a:r>
            <a:r>
              <a:rPr lang="en-US" altLang="zh-CN" sz="2800" dirty="0" smtClean="0">
                <a:ea typeface="SimSun"/>
                <a:cs typeface="SimSun"/>
              </a:rPr>
              <a:t> de la </a:t>
            </a:r>
            <a:r>
              <a:rPr lang="en-US" altLang="zh-CN" sz="2800" dirty="0" err="1" smtClean="0">
                <a:ea typeface="SimSun"/>
                <a:cs typeface="SimSun"/>
              </a:rPr>
              <a:t>contaminbación</a:t>
            </a:r>
            <a:r>
              <a:rPr lang="en-US" altLang="zh-CN" sz="2800" dirty="0" smtClean="0">
                <a:ea typeface="SimSun"/>
                <a:cs typeface="SimSun"/>
              </a:rPr>
              <a:t> </a:t>
            </a:r>
            <a:r>
              <a:rPr lang="en-US" altLang="zh-CN" sz="2800" dirty="0" err="1" smtClean="0">
                <a:ea typeface="SimSun"/>
                <a:cs typeface="SimSun"/>
              </a:rPr>
              <a:t>previa</a:t>
            </a:r>
            <a:r>
              <a:rPr lang="en-US" altLang="zh-CN" sz="2800" dirty="0" smtClean="0">
                <a:ea typeface="SimSun"/>
                <a:cs typeface="SimSun"/>
              </a:rPr>
              <a:t> a </a:t>
            </a:r>
            <a:r>
              <a:rPr lang="en-US" altLang="zh-CN" sz="2800" dirty="0" err="1" smtClean="0">
                <a:ea typeface="SimSun"/>
                <a:cs typeface="SimSun"/>
              </a:rPr>
              <a:t>su</a:t>
            </a:r>
            <a:r>
              <a:rPr lang="en-US" altLang="zh-CN" sz="2800" dirty="0" smtClean="0">
                <a:ea typeface="SimSun"/>
                <a:cs typeface="SimSun"/>
              </a:rPr>
              <a:t> </a:t>
            </a:r>
            <a:r>
              <a:rPr lang="en-US" altLang="zh-CN" sz="2800" dirty="0" err="1" smtClean="0">
                <a:ea typeface="SimSun"/>
                <a:cs typeface="SimSun"/>
              </a:rPr>
              <a:t>uso</a:t>
            </a:r>
            <a:endParaRPr lang="en-US" altLang="zh-CN" sz="2800" dirty="0" smtClean="0">
              <a:ea typeface="SimSun"/>
              <a:cs typeface="SimSun"/>
            </a:endParaRPr>
          </a:p>
          <a:p>
            <a:pPr eaLnBrk="1" hangingPunct="1">
              <a:lnSpc>
                <a:spcPct val="90000"/>
              </a:lnSpc>
              <a:buFontTx/>
              <a:buNone/>
            </a:pPr>
            <a:endParaRPr lang="en-US" altLang="zh-CN" sz="2800" dirty="0" smtClean="0">
              <a:ea typeface="SimSun"/>
              <a:cs typeface="SimSun"/>
            </a:endParaRPr>
          </a:p>
          <a:p>
            <a:pPr eaLnBrk="1" hangingPunct="1">
              <a:lnSpc>
                <a:spcPct val="90000"/>
              </a:lnSpc>
            </a:pPr>
            <a:r>
              <a:rPr lang="en-US" altLang="zh-CN" sz="2800" dirty="0" smtClean="0">
                <a:ea typeface="SimSun"/>
                <a:cs typeface="SimSun"/>
              </a:rPr>
              <a:t>Son </a:t>
            </a:r>
            <a:r>
              <a:rPr lang="en-US" altLang="zh-CN" sz="2800" dirty="0" err="1" smtClean="0">
                <a:ea typeface="SimSun"/>
                <a:cs typeface="SimSun"/>
              </a:rPr>
              <a:t>fáciles</a:t>
            </a:r>
            <a:r>
              <a:rPr lang="en-US" altLang="zh-CN" sz="2800" dirty="0" smtClean="0">
                <a:ea typeface="SimSun"/>
                <a:cs typeface="SimSun"/>
              </a:rPr>
              <a:t> de </a:t>
            </a:r>
            <a:r>
              <a:rPr lang="en-US" altLang="zh-CN" sz="2800" dirty="0" err="1" smtClean="0">
                <a:ea typeface="SimSun"/>
                <a:cs typeface="SimSun"/>
              </a:rPr>
              <a:t>usar</a:t>
            </a:r>
            <a:r>
              <a:rPr lang="en-US" altLang="zh-CN" sz="2800" dirty="0" smtClean="0">
                <a:ea typeface="SimSun"/>
                <a:cs typeface="SimSun"/>
              </a:rPr>
              <a:t> </a:t>
            </a:r>
            <a:r>
              <a:rPr lang="en-US" altLang="zh-CN" sz="2800" dirty="0" err="1" smtClean="0">
                <a:ea typeface="SimSun"/>
                <a:cs typeface="SimSun"/>
              </a:rPr>
              <a:t>por</a:t>
            </a:r>
            <a:r>
              <a:rPr lang="en-US" altLang="zh-CN" sz="2800" dirty="0" smtClean="0">
                <a:ea typeface="SimSun"/>
                <a:cs typeface="SimSun"/>
              </a:rPr>
              <a:t> parte de </a:t>
            </a:r>
            <a:r>
              <a:rPr lang="en-US" altLang="zh-CN" sz="2800" dirty="0" err="1" smtClean="0">
                <a:ea typeface="SimSun"/>
                <a:cs typeface="SimSun"/>
              </a:rPr>
              <a:t>operadores</a:t>
            </a:r>
            <a:r>
              <a:rPr lang="en-US" altLang="zh-CN" sz="2800" dirty="0" smtClean="0">
                <a:ea typeface="SimSun"/>
                <a:cs typeface="SimSun"/>
              </a:rPr>
              <a:t> de </a:t>
            </a:r>
            <a:r>
              <a:rPr lang="en-US" altLang="zh-CN" sz="2800" dirty="0" err="1" smtClean="0">
                <a:ea typeface="SimSun"/>
                <a:cs typeface="SimSun"/>
              </a:rPr>
              <a:t>servicios</a:t>
            </a:r>
            <a:r>
              <a:rPr lang="en-US" altLang="zh-CN" sz="2800" dirty="0" smtClean="0">
                <a:ea typeface="SimSun"/>
                <a:cs typeface="SimSun"/>
              </a:rPr>
              <a:t> de </a:t>
            </a:r>
            <a:r>
              <a:rPr lang="en-US" altLang="zh-CN" sz="2800" dirty="0" err="1" smtClean="0">
                <a:ea typeface="SimSun"/>
                <a:cs typeface="SimSun"/>
              </a:rPr>
              <a:t>alimentos</a:t>
            </a:r>
            <a:r>
              <a:rPr lang="en-US" altLang="zh-CN" sz="2800" dirty="0" smtClean="0">
                <a:ea typeface="SimSun"/>
                <a:cs typeface="SimSun"/>
              </a:rPr>
              <a:t> y </a:t>
            </a:r>
            <a:r>
              <a:rPr lang="en-US" altLang="zh-CN" sz="2800" dirty="0" err="1" smtClean="0">
                <a:ea typeface="SimSun"/>
                <a:cs typeface="SimSun"/>
              </a:rPr>
              <a:t>clientes</a:t>
            </a:r>
            <a:endParaRPr lang="en-US" altLang="zh-CN" sz="2800" dirty="0" smtClean="0">
              <a:ea typeface="SimSun"/>
              <a:cs typeface="SimSun"/>
            </a:endParaRPr>
          </a:p>
          <a:p>
            <a:pPr eaLnBrk="1" hangingPunct="1">
              <a:lnSpc>
                <a:spcPct val="90000"/>
              </a:lnSpc>
              <a:buFontTx/>
              <a:buNone/>
            </a:pPr>
            <a:endParaRPr lang="en-US" altLang="zh-CN" sz="2800" dirty="0" smtClean="0">
              <a:ea typeface="SimSun"/>
              <a:cs typeface="SimSun"/>
            </a:endParaRPr>
          </a:p>
          <a:p>
            <a:pPr eaLnBrk="1" hangingPunct="1">
              <a:lnSpc>
                <a:spcPct val="90000"/>
              </a:lnSpc>
            </a:pPr>
            <a:r>
              <a:rPr lang="en-US" altLang="zh-CN" sz="2800" dirty="0" err="1" smtClean="0">
                <a:ea typeface="SimSun"/>
                <a:cs typeface="SimSun"/>
              </a:rPr>
              <a:t>Ayudan</a:t>
            </a:r>
            <a:r>
              <a:rPr lang="en-US" altLang="zh-CN" sz="2800" dirty="0" smtClean="0">
                <a:ea typeface="SimSun"/>
                <a:cs typeface="SimSun"/>
              </a:rPr>
              <a:t> a </a:t>
            </a:r>
            <a:r>
              <a:rPr lang="en-US" altLang="zh-CN" sz="2800" dirty="0" err="1" smtClean="0">
                <a:ea typeface="SimSun"/>
                <a:cs typeface="SimSun"/>
              </a:rPr>
              <a:t>mantener</a:t>
            </a:r>
            <a:r>
              <a:rPr lang="en-US" altLang="zh-CN" sz="2800" dirty="0" smtClean="0">
                <a:ea typeface="SimSun"/>
                <a:cs typeface="SimSun"/>
              </a:rPr>
              <a:t> los </a:t>
            </a:r>
            <a:r>
              <a:rPr lang="en-US" altLang="zh-CN" sz="2800" dirty="0" err="1" smtClean="0">
                <a:ea typeface="SimSun"/>
                <a:cs typeface="SimSun"/>
              </a:rPr>
              <a:t>alimentos</a:t>
            </a:r>
            <a:r>
              <a:rPr lang="en-US" altLang="zh-CN" sz="2800" dirty="0" smtClean="0">
                <a:ea typeface="SimSun"/>
                <a:cs typeface="SimSun"/>
              </a:rPr>
              <a:t> frescos</a:t>
            </a:r>
          </a:p>
          <a:p>
            <a:pPr eaLnBrk="1" hangingPunct="1">
              <a:lnSpc>
                <a:spcPct val="90000"/>
              </a:lnSpc>
              <a:buFontTx/>
              <a:buNone/>
            </a:pPr>
            <a:endParaRPr lang="en-US" altLang="zh-CN" sz="2800" dirty="0" smtClean="0">
              <a:ea typeface="SimSun"/>
              <a:cs typeface="SimSun"/>
            </a:endParaRPr>
          </a:p>
          <a:p>
            <a:pPr eaLnBrk="1" hangingPunct="1">
              <a:lnSpc>
                <a:spcPct val="90000"/>
              </a:lnSpc>
            </a:pPr>
            <a:r>
              <a:rPr lang="en-US" altLang="zh-CN" sz="2800" dirty="0" err="1" smtClean="0">
                <a:ea typeface="SimSun"/>
                <a:cs typeface="SimSun"/>
              </a:rPr>
              <a:t>Absorben</a:t>
            </a:r>
            <a:r>
              <a:rPr lang="en-US" altLang="zh-CN" sz="2800" dirty="0" smtClean="0">
                <a:ea typeface="SimSun"/>
                <a:cs typeface="SimSun"/>
              </a:rPr>
              <a:t> </a:t>
            </a:r>
            <a:r>
              <a:rPr lang="en-US" altLang="zh-CN" sz="2800" dirty="0" err="1" smtClean="0">
                <a:ea typeface="SimSun"/>
                <a:cs typeface="SimSun"/>
              </a:rPr>
              <a:t>grasa</a:t>
            </a:r>
            <a:r>
              <a:rPr lang="en-US" altLang="zh-CN" sz="2800" dirty="0" smtClean="0">
                <a:ea typeface="SimSun"/>
                <a:cs typeface="SimSun"/>
              </a:rPr>
              <a:t> y </a:t>
            </a:r>
            <a:r>
              <a:rPr lang="en-US" altLang="zh-CN" sz="2800" dirty="0" err="1" smtClean="0">
                <a:ea typeface="SimSun"/>
                <a:cs typeface="SimSun"/>
              </a:rPr>
              <a:t>aceite</a:t>
            </a:r>
            <a:r>
              <a:rPr lang="en-US" altLang="zh-CN" sz="2800" dirty="0" smtClean="0">
                <a:ea typeface="SimSun"/>
                <a:cs typeface="SimSun"/>
              </a:rPr>
              <a:t> </a:t>
            </a:r>
            <a:r>
              <a:rPr lang="en-US" altLang="zh-CN" sz="2800" dirty="0" err="1" smtClean="0">
                <a:ea typeface="SimSun"/>
                <a:cs typeface="SimSun"/>
              </a:rPr>
              <a:t>mientras</a:t>
            </a:r>
            <a:r>
              <a:rPr lang="en-US" altLang="zh-CN" sz="2800" dirty="0" smtClean="0">
                <a:ea typeface="SimSun"/>
                <a:cs typeface="SimSun"/>
              </a:rPr>
              <a:t> </a:t>
            </a:r>
            <a:r>
              <a:rPr lang="en-US" altLang="zh-CN" sz="2800" dirty="0" err="1" smtClean="0">
                <a:ea typeface="SimSun"/>
                <a:cs typeface="SimSun"/>
              </a:rPr>
              <a:t>actúan</a:t>
            </a:r>
            <a:r>
              <a:rPr lang="en-US" altLang="zh-CN" sz="2800" dirty="0" smtClean="0">
                <a:ea typeface="SimSun"/>
                <a:cs typeface="SimSun"/>
              </a:rPr>
              <a:t> </a:t>
            </a:r>
            <a:r>
              <a:rPr lang="en-US" altLang="zh-CN" sz="2800" dirty="0" err="1" smtClean="0">
                <a:ea typeface="SimSun"/>
                <a:cs typeface="SimSun"/>
              </a:rPr>
              <a:t>como</a:t>
            </a:r>
            <a:r>
              <a:rPr lang="en-US" altLang="zh-CN" sz="2800" dirty="0" smtClean="0">
                <a:ea typeface="SimSun"/>
                <a:cs typeface="SimSun"/>
              </a:rPr>
              <a:t> </a:t>
            </a:r>
            <a:r>
              <a:rPr lang="en-US" altLang="zh-CN" sz="2800" dirty="0" err="1" smtClean="0">
                <a:ea typeface="SimSun"/>
                <a:cs typeface="SimSun"/>
              </a:rPr>
              <a:t>barreras</a:t>
            </a:r>
            <a:r>
              <a:rPr lang="en-US" altLang="zh-CN" sz="2800" dirty="0" smtClean="0">
                <a:ea typeface="SimSun"/>
                <a:cs typeface="SimSun"/>
              </a:rPr>
              <a:t> </a:t>
            </a:r>
            <a:r>
              <a:rPr lang="en-US" altLang="zh-CN" sz="2800" dirty="0" err="1" smtClean="0">
                <a:ea typeface="SimSun"/>
                <a:cs typeface="SimSun"/>
              </a:rPr>
              <a:t>para</a:t>
            </a:r>
            <a:r>
              <a:rPr lang="en-US" altLang="zh-CN" sz="2800" dirty="0" smtClean="0">
                <a:ea typeface="SimSun"/>
                <a:cs typeface="SimSun"/>
              </a:rPr>
              <a:t> </a:t>
            </a:r>
            <a:r>
              <a:rPr lang="en-US" altLang="zh-CN" sz="2800" dirty="0" err="1" smtClean="0">
                <a:ea typeface="SimSun"/>
                <a:cs typeface="SimSun"/>
              </a:rPr>
              <a:t>proteger</a:t>
            </a:r>
            <a:r>
              <a:rPr lang="en-US" altLang="zh-CN" sz="2800" dirty="0" smtClean="0">
                <a:ea typeface="SimSun"/>
                <a:cs typeface="SimSun"/>
              </a:rPr>
              <a:t> los </a:t>
            </a:r>
            <a:r>
              <a:rPr lang="en-US" altLang="zh-CN" sz="2800" dirty="0" err="1" smtClean="0">
                <a:ea typeface="SimSun"/>
                <a:cs typeface="SimSun"/>
              </a:rPr>
              <a:t>alimentos</a:t>
            </a:r>
            <a:endParaRPr lang="en-US" altLang="zh-CN" sz="2800" dirty="0" smtClean="0">
              <a:ea typeface="SimSun"/>
              <a:cs typeface="SimSun"/>
            </a:endParaRPr>
          </a:p>
          <a:p>
            <a:pPr eaLnBrk="1" hangingPunct="1">
              <a:lnSpc>
                <a:spcPct val="90000"/>
              </a:lnSpc>
            </a:pPr>
            <a:endParaRPr lang="en-US" sz="2800" dirty="0" smtClean="0"/>
          </a:p>
        </p:txBody>
      </p:sp>
      <p:sp>
        <p:nvSpPr>
          <p:cNvPr id="4"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57200" y="0"/>
            <a:ext cx="8229600" cy="1143000"/>
          </a:xfrm>
        </p:spPr>
        <p:txBody>
          <a:bodyPr/>
          <a:lstStyle/>
          <a:p>
            <a:pPr eaLnBrk="1" hangingPunct="1"/>
            <a:r>
              <a:rPr lang="en-US" sz="3200" smtClean="0"/>
              <a:t>Uso de los Papeles de Envoltura</a:t>
            </a:r>
          </a:p>
        </p:txBody>
      </p:sp>
      <p:sp>
        <p:nvSpPr>
          <p:cNvPr id="52226" name="Rectangle 3"/>
          <p:cNvSpPr>
            <a:spLocks noGrp="1" noChangeArrowheads="1"/>
          </p:cNvSpPr>
          <p:nvPr>
            <p:ph type="body" idx="1"/>
          </p:nvPr>
        </p:nvSpPr>
        <p:spPr>
          <a:xfrm>
            <a:off x="457200" y="990600"/>
            <a:ext cx="8229600" cy="4525963"/>
          </a:xfrm>
        </p:spPr>
        <p:txBody>
          <a:bodyPr/>
          <a:lstStyle/>
          <a:p>
            <a:pPr eaLnBrk="1" hangingPunct="1">
              <a:lnSpc>
                <a:spcPct val="90000"/>
              </a:lnSpc>
            </a:pPr>
            <a:r>
              <a:rPr lang="es-ES" sz="2400" dirty="0" smtClean="0"/>
              <a:t>Las hojas de envoltura deben retirarse una a la vez sin que se rompan o se contamine el resto de las hojas.</a:t>
            </a:r>
            <a:endParaRPr lang="en-US" altLang="zh-CN" sz="2400" dirty="0" smtClean="0">
              <a:ea typeface="SimSun"/>
              <a:cs typeface="SimSun"/>
            </a:endParaRPr>
          </a:p>
          <a:p>
            <a:pPr eaLnBrk="1" hangingPunct="1">
              <a:lnSpc>
                <a:spcPct val="90000"/>
              </a:lnSpc>
              <a:buFontTx/>
              <a:buNone/>
            </a:pPr>
            <a:endParaRPr lang="en-US" altLang="zh-CN" sz="2400" dirty="0" smtClean="0">
              <a:ea typeface="SimSun"/>
              <a:cs typeface="SimSun"/>
            </a:endParaRPr>
          </a:p>
          <a:p>
            <a:pPr eaLnBrk="1" hangingPunct="1">
              <a:lnSpc>
                <a:spcPct val="90000"/>
              </a:lnSpc>
            </a:pPr>
            <a:r>
              <a:rPr lang="es-ES" sz="2400" dirty="0" smtClean="0"/>
              <a:t>Si se va a usar papel de envoltura como barrera primaria, los empleados que manipulan alimentos deben desechar inmediatamente las hojas usadas. Las hojas de envoltura no pueden ser reutilizadas ni los alimentos almacenarse en ellas.</a:t>
            </a:r>
            <a:endParaRPr lang="en-US" sz="2400" dirty="0" smtClean="0"/>
          </a:p>
          <a:p>
            <a:pPr eaLnBrk="1" hangingPunct="1">
              <a:lnSpc>
                <a:spcPct val="90000"/>
              </a:lnSpc>
            </a:pPr>
            <a:endParaRPr lang="en-US" sz="2400" dirty="0" smtClean="0"/>
          </a:p>
          <a:p>
            <a:pPr eaLnBrk="1" hangingPunct="1">
              <a:lnSpc>
                <a:spcPct val="90000"/>
              </a:lnSpc>
            </a:pPr>
            <a:r>
              <a:rPr lang="es-ES" sz="2400" dirty="0" smtClean="0"/>
              <a:t>El distribuidor </a:t>
            </a:r>
            <a:r>
              <a:rPr lang="es-ES" sz="2400" dirty="0" err="1" smtClean="0"/>
              <a:t>automatico</a:t>
            </a:r>
            <a:r>
              <a:rPr lang="es-ES" sz="2400" dirty="0" smtClean="0"/>
              <a:t> de hojas debe ser almacenado en un sitio adecuado en el que se evite la contaminación cruzada con otros alimentos o impurezas externas.</a:t>
            </a:r>
            <a:r>
              <a:rPr lang="en-US" sz="2400" dirty="0" smtClean="0"/>
              <a:t>  </a:t>
            </a:r>
          </a:p>
          <a:p>
            <a:pPr eaLnBrk="1" hangingPunct="1">
              <a:lnSpc>
                <a:spcPct val="90000"/>
              </a:lnSpc>
            </a:pPr>
            <a:endParaRPr lang="en-US" sz="2400" dirty="0" smtClean="0"/>
          </a:p>
        </p:txBody>
      </p:sp>
      <p:pic>
        <p:nvPicPr>
          <p:cNvPr id="52227" name="Picture 5" descr="pars_schawarma"/>
          <p:cNvPicPr>
            <a:picLocks noChangeAspect="1" noChangeArrowheads="1"/>
          </p:cNvPicPr>
          <p:nvPr/>
        </p:nvPicPr>
        <p:blipFill>
          <a:blip r:embed="rId3" cstate="print"/>
          <a:srcRect/>
          <a:stretch>
            <a:fillRect/>
          </a:stretch>
        </p:blipFill>
        <p:spPr bwMode="auto">
          <a:xfrm>
            <a:off x="3581400" y="5257800"/>
            <a:ext cx="2895600" cy="1547813"/>
          </a:xfrm>
          <a:prstGeom prst="rect">
            <a:avLst/>
          </a:prstGeom>
          <a:noFill/>
          <a:ln w="9525">
            <a:noFill/>
            <a:miter lim="800000"/>
            <a:headEnd/>
            <a:tailEnd/>
          </a:ln>
        </p:spPr>
      </p:pic>
      <p:sp>
        <p:nvSpPr>
          <p:cNvPr id="5" name="Footer Placeholder 131"/>
          <p:cNvSpPr>
            <a:spLocks noGrp="1"/>
          </p:cNvSpPr>
          <p:nvPr/>
        </p:nvSpPr>
        <p:spPr bwMode="auto">
          <a:xfrm rot="16200000">
            <a:off x="5495925" y="3190875"/>
            <a:ext cx="6858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050" dirty="0" err="1" smtClean="0"/>
              <a:t>Presentación</a:t>
            </a:r>
            <a:r>
              <a:rPr lang="en-US" sz="1050" dirty="0" smtClean="0"/>
              <a:t> </a:t>
            </a:r>
            <a:r>
              <a:rPr lang="en-US" sz="1050" dirty="0" err="1" smtClean="0"/>
              <a:t>preparada</a:t>
            </a:r>
            <a:r>
              <a:rPr lang="en-US" sz="1050" dirty="0" smtClean="0"/>
              <a:t> </a:t>
            </a:r>
            <a:r>
              <a:rPr lang="en-US" sz="1050" dirty="0" err="1" smtClean="0"/>
              <a:t>por</a:t>
            </a:r>
            <a:r>
              <a:rPr lang="en-US" sz="1050" dirty="0" smtClean="0"/>
              <a:t> el </a:t>
            </a:r>
            <a:r>
              <a:rPr lang="en-US" sz="1050" dirty="0"/>
              <a:t>Food Contact and Utensil Barrier Usage Committee for the Conference for the Food Protection  - </a:t>
            </a:r>
            <a:r>
              <a:rPr lang="en-US" sz="1050" dirty="0" err="1" smtClean="0"/>
              <a:t>Revisada</a:t>
            </a:r>
            <a:r>
              <a:rPr lang="en-US" sz="1050" dirty="0" smtClean="0"/>
              <a:t> en  </a:t>
            </a:r>
            <a:r>
              <a:rPr lang="en-US" sz="1050" dirty="0" err="1" smtClean="0"/>
              <a:t>Deciembre</a:t>
            </a:r>
            <a:r>
              <a:rPr lang="en-US" sz="1050" dirty="0" smtClean="0"/>
              <a:t> </a:t>
            </a:r>
            <a:r>
              <a:rPr lang="en-US" sz="1050" dirty="0"/>
              <a:t>2009</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2819400" y="3124200"/>
            <a:ext cx="3810000" cy="1143000"/>
          </a:xfrm>
        </p:spPr>
        <p:txBody>
          <a:bodyPr/>
          <a:lstStyle/>
          <a:p>
            <a:pPr eaLnBrk="1" hangingPunct="1"/>
            <a:r>
              <a:rPr lang="en-US" b="1" smtClean="0"/>
              <a:t>Palillos</a:t>
            </a:r>
          </a:p>
        </p:txBody>
      </p:sp>
      <p:pic>
        <p:nvPicPr>
          <p:cNvPr id="53250" name="Picture 4" descr="Paper-Wrapped-Chopsticks"/>
          <p:cNvPicPr>
            <a:picLocks noChangeAspect="1" noChangeArrowheads="1"/>
          </p:cNvPicPr>
          <p:nvPr/>
        </p:nvPicPr>
        <p:blipFill>
          <a:blip r:embed="rId3" cstate="print"/>
          <a:srcRect/>
          <a:stretch>
            <a:fillRect/>
          </a:stretch>
        </p:blipFill>
        <p:spPr bwMode="auto">
          <a:xfrm>
            <a:off x="685800" y="4191000"/>
            <a:ext cx="3810000" cy="2476500"/>
          </a:xfrm>
          <a:prstGeom prst="rect">
            <a:avLst/>
          </a:prstGeom>
          <a:noFill/>
          <a:ln w="9525">
            <a:noFill/>
            <a:miter lim="800000"/>
            <a:headEnd/>
            <a:tailEnd/>
          </a:ln>
        </p:spPr>
      </p:pic>
      <p:pic>
        <p:nvPicPr>
          <p:cNvPr id="53251" name="Picture 5" descr="chopsticks 21"/>
          <p:cNvPicPr>
            <a:picLocks noChangeAspect="1" noChangeArrowheads="1"/>
          </p:cNvPicPr>
          <p:nvPr/>
        </p:nvPicPr>
        <p:blipFill>
          <a:blip r:embed="rId4" cstate="print"/>
          <a:srcRect/>
          <a:stretch>
            <a:fillRect/>
          </a:stretch>
        </p:blipFill>
        <p:spPr bwMode="auto">
          <a:xfrm>
            <a:off x="381000" y="228600"/>
            <a:ext cx="3714750" cy="2608263"/>
          </a:xfrm>
          <a:prstGeom prst="rect">
            <a:avLst/>
          </a:prstGeom>
          <a:noFill/>
          <a:ln w="9525">
            <a:noFill/>
            <a:miter lim="800000"/>
            <a:headEnd/>
            <a:tailEnd/>
          </a:ln>
        </p:spPr>
      </p:pic>
      <p:pic>
        <p:nvPicPr>
          <p:cNvPr id="53252" name="Picture 6" descr="chopst"/>
          <p:cNvPicPr>
            <a:picLocks noChangeAspect="1" noChangeArrowheads="1"/>
          </p:cNvPicPr>
          <p:nvPr/>
        </p:nvPicPr>
        <p:blipFill>
          <a:blip r:embed="rId5" cstate="print"/>
          <a:srcRect/>
          <a:stretch>
            <a:fillRect/>
          </a:stretch>
        </p:blipFill>
        <p:spPr bwMode="auto">
          <a:xfrm>
            <a:off x="5105400" y="381000"/>
            <a:ext cx="3657600" cy="2438400"/>
          </a:xfrm>
          <a:prstGeom prst="rect">
            <a:avLst/>
          </a:prstGeom>
          <a:noFill/>
          <a:ln w="9525">
            <a:noFill/>
            <a:miter lim="800000"/>
            <a:headEnd/>
            <a:tailEnd/>
          </a:ln>
        </p:spPr>
      </p:pic>
      <p:pic>
        <p:nvPicPr>
          <p:cNvPr id="53253" name="Picture 7" descr="Rookie%20Chopsticks"/>
          <p:cNvPicPr>
            <a:picLocks noChangeAspect="1" noChangeArrowheads="1"/>
          </p:cNvPicPr>
          <p:nvPr/>
        </p:nvPicPr>
        <p:blipFill>
          <a:blip r:embed="rId6" cstate="print"/>
          <a:srcRect/>
          <a:stretch>
            <a:fillRect/>
          </a:stretch>
        </p:blipFill>
        <p:spPr bwMode="auto">
          <a:xfrm>
            <a:off x="6248400" y="3581400"/>
            <a:ext cx="2590800" cy="2590800"/>
          </a:xfrm>
          <a:prstGeom prst="rect">
            <a:avLst/>
          </a:prstGeom>
          <a:noFill/>
          <a:ln w="9525">
            <a:noFill/>
            <a:miter lim="800000"/>
            <a:headEnd/>
            <a:tailEnd/>
          </a:ln>
        </p:spPr>
      </p:pic>
      <p:sp>
        <p:nvSpPr>
          <p:cNvPr id="7"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sz="3200" b="1" smtClean="0"/>
              <a:t>Palillos</a:t>
            </a:r>
          </a:p>
        </p:txBody>
      </p:sp>
      <p:sp>
        <p:nvSpPr>
          <p:cNvPr id="54274" name="Rectangle 3"/>
          <p:cNvSpPr>
            <a:spLocks noGrp="1" noChangeArrowheads="1"/>
          </p:cNvSpPr>
          <p:nvPr>
            <p:ph type="body" idx="1"/>
          </p:nvPr>
        </p:nvSpPr>
        <p:spPr/>
        <p:txBody>
          <a:bodyPr/>
          <a:lstStyle/>
          <a:p>
            <a:pPr eaLnBrk="1" hangingPunct="1"/>
            <a:r>
              <a:rPr lang="es-ES" sz="2400" dirty="0" smtClean="0"/>
              <a:t>Los palillos pueden usarse con </a:t>
            </a:r>
            <a:r>
              <a:rPr lang="en-US" sz="2400" dirty="0" smtClean="0"/>
              <a:t>sin la </a:t>
            </a:r>
            <a:r>
              <a:rPr lang="en-US" sz="2400" dirty="0" err="1" smtClean="0"/>
              <a:t>ayuda</a:t>
            </a:r>
            <a:r>
              <a:rPr lang="en-US" sz="2400" dirty="0" smtClean="0"/>
              <a:t> de </a:t>
            </a:r>
            <a:r>
              <a:rPr lang="en-US" sz="2400" dirty="0" err="1" smtClean="0"/>
              <a:t>otros</a:t>
            </a:r>
            <a:r>
              <a:rPr lang="en-US" sz="2400" dirty="0" smtClean="0"/>
              <a:t> </a:t>
            </a:r>
            <a:r>
              <a:rPr lang="en-US" sz="2400" dirty="0" err="1" smtClean="0"/>
              <a:t>utensilios</a:t>
            </a:r>
            <a:r>
              <a:rPr lang="en-US" sz="2400" dirty="0" smtClean="0"/>
              <a:t> </a:t>
            </a:r>
            <a:r>
              <a:rPr lang="en-US" sz="2400" dirty="0" err="1" smtClean="0"/>
              <a:t>como</a:t>
            </a:r>
            <a:r>
              <a:rPr lang="en-US" sz="2400" dirty="0" smtClean="0"/>
              <a:t> son los </a:t>
            </a:r>
            <a:r>
              <a:rPr lang="en-US" sz="2400" dirty="0" err="1" smtClean="0"/>
              <a:t>guantes</a:t>
            </a:r>
            <a:endParaRPr lang="en-US" sz="2400" dirty="0" smtClean="0"/>
          </a:p>
          <a:p>
            <a:pPr eaLnBrk="1" hangingPunct="1"/>
            <a:endParaRPr lang="en-US" sz="2400" dirty="0" smtClean="0"/>
          </a:p>
          <a:p>
            <a:pPr eaLnBrk="1" hangingPunct="1"/>
            <a:r>
              <a:rPr lang="es-ES" sz="2400" dirty="0" smtClean="0"/>
              <a:t>Generalmente los consumidores usan los palillos para comer pero los empleados que manipulan alimentos los pueden usar para mover los alimentos de un sitio a otro durante la preparación o servicio de los mismos</a:t>
            </a:r>
            <a:endParaRPr lang="en-US" sz="2400" dirty="0" smtClean="0"/>
          </a:p>
        </p:txBody>
      </p:sp>
      <p:pic>
        <p:nvPicPr>
          <p:cNvPr id="54275" name="Picture 4"/>
          <p:cNvPicPr>
            <a:picLocks noChangeAspect="1" noChangeArrowheads="1"/>
          </p:cNvPicPr>
          <p:nvPr/>
        </p:nvPicPr>
        <p:blipFill>
          <a:blip r:embed="rId3" cstate="print"/>
          <a:srcRect/>
          <a:stretch>
            <a:fillRect/>
          </a:stretch>
        </p:blipFill>
        <p:spPr bwMode="auto">
          <a:xfrm>
            <a:off x="6858000" y="152400"/>
            <a:ext cx="2114550" cy="1509713"/>
          </a:xfrm>
          <a:prstGeom prst="rect">
            <a:avLst/>
          </a:prstGeom>
          <a:noFill/>
          <a:ln w="9525">
            <a:noFill/>
            <a:miter lim="800000"/>
            <a:headEnd/>
            <a:tailEnd/>
          </a:ln>
        </p:spPr>
      </p:pic>
      <p:pic>
        <p:nvPicPr>
          <p:cNvPr id="54276" name="Picture 5"/>
          <p:cNvPicPr>
            <a:picLocks noChangeAspect="1" noChangeArrowheads="1"/>
          </p:cNvPicPr>
          <p:nvPr/>
        </p:nvPicPr>
        <p:blipFill>
          <a:blip r:embed="rId4" cstate="print"/>
          <a:srcRect/>
          <a:stretch>
            <a:fillRect/>
          </a:stretch>
        </p:blipFill>
        <p:spPr bwMode="auto">
          <a:xfrm>
            <a:off x="3048000" y="4419600"/>
            <a:ext cx="3352800" cy="1923561"/>
          </a:xfrm>
          <a:prstGeom prst="rect">
            <a:avLst/>
          </a:prstGeom>
          <a:noFill/>
          <a:ln w="9525">
            <a:noFill/>
            <a:miter lim="800000"/>
            <a:headEnd/>
            <a:tailEnd/>
          </a:ln>
        </p:spPr>
      </p:pic>
      <p:sp>
        <p:nvSpPr>
          <p:cNvPr id="6"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6" descr="star-wars-chop-sticks"/>
          <p:cNvPicPr>
            <a:picLocks noChangeAspect="1" noChangeArrowheads="1"/>
          </p:cNvPicPr>
          <p:nvPr/>
        </p:nvPicPr>
        <p:blipFill>
          <a:blip r:embed="rId3" cstate="print"/>
          <a:srcRect/>
          <a:stretch>
            <a:fillRect/>
          </a:stretch>
        </p:blipFill>
        <p:spPr bwMode="auto">
          <a:xfrm>
            <a:off x="6477000" y="152400"/>
            <a:ext cx="2438400" cy="1625600"/>
          </a:xfrm>
          <a:prstGeom prst="rect">
            <a:avLst/>
          </a:prstGeom>
          <a:noFill/>
          <a:ln w="9525">
            <a:noFill/>
            <a:miter lim="800000"/>
            <a:headEnd/>
            <a:tailEnd/>
          </a:ln>
        </p:spPr>
      </p:pic>
      <p:sp>
        <p:nvSpPr>
          <p:cNvPr id="55298" name="Rectangle 2"/>
          <p:cNvSpPr>
            <a:spLocks noGrp="1" noChangeArrowheads="1"/>
          </p:cNvSpPr>
          <p:nvPr>
            <p:ph type="title"/>
          </p:nvPr>
        </p:nvSpPr>
        <p:spPr/>
        <p:txBody>
          <a:bodyPr/>
          <a:lstStyle/>
          <a:p>
            <a:pPr eaLnBrk="1" hangingPunct="1"/>
            <a:r>
              <a:rPr lang="en-US" sz="3200" smtClean="0"/>
              <a:t>El uso de los Palillos</a:t>
            </a:r>
          </a:p>
        </p:txBody>
      </p:sp>
      <p:sp>
        <p:nvSpPr>
          <p:cNvPr id="55299" name="Rectangle 3"/>
          <p:cNvSpPr>
            <a:spLocks noGrp="1" noChangeArrowheads="1"/>
          </p:cNvSpPr>
          <p:nvPr>
            <p:ph type="body" idx="1"/>
          </p:nvPr>
        </p:nvSpPr>
        <p:spPr>
          <a:xfrm>
            <a:off x="533400" y="1371600"/>
            <a:ext cx="8229600" cy="4525963"/>
          </a:xfrm>
        </p:spPr>
        <p:txBody>
          <a:bodyPr/>
          <a:lstStyle/>
          <a:p>
            <a:pPr eaLnBrk="1" hangingPunct="1">
              <a:lnSpc>
                <a:spcPct val="90000"/>
              </a:lnSpc>
            </a:pPr>
            <a:r>
              <a:rPr lang="es-ES" sz="2000" dirty="0" smtClean="0"/>
              <a:t>Los palillos deben ser utilizados sólo para tareas</a:t>
            </a:r>
          </a:p>
          <a:p>
            <a:pPr eaLnBrk="1" hangingPunct="1">
              <a:lnSpc>
                <a:spcPct val="90000"/>
              </a:lnSpc>
              <a:buFontTx/>
              <a:buNone/>
            </a:pPr>
            <a:r>
              <a:rPr lang="es-ES" sz="2000" dirty="0" smtClean="0"/>
              <a:t>	 específicas</a:t>
            </a:r>
            <a:endParaRPr lang="en-US" sz="2000" dirty="0" smtClean="0"/>
          </a:p>
          <a:p>
            <a:pPr eaLnBrk="1" hangingPunct="1">
              <a:lnSpc>
                <a:spcPct val="90000"/>
              </a:lnSpc>
            </a:pPr>
            <a:r>
              <a:rPr lang="en-US" sz="2000" dirty="0" smtClean="0"/>
              <a:t>Los </a:t>
            </a:r>
            <a:r>
              <a:rPr lang="en-US" sz="2000" dirty="0" err="1" smtClean="0"/>
              <a:t>palillos</a:t>
            </a:r>
            <a:r>
              <a:rPr lang="en-US" sz="2000" dirty="0" smtClean="0"/>
              <a:t> </a:t>
            </a:r>
            <a:r>
              <a:rPr lang="en-US" sz="2000" dirty="0" err="1" smtClean="0"/>
              <a:t>pueden</a:t>
            </a:r>
            <a:r>
              <a:rPr lang="en-US" sz="2000" dirty="0" smtClean="0"/>
              <a:t> ser </a:t>
            </a:r>
            <a:r>
              <a:rPr lang="en-US" sz="2000" dirty="0" err="1" smtClean="0"/>
              <a:t>fabricados</a:t>
            </a:r>
            <a:r>
              <a:rPr lang="en-US" sz="2000" dirty="0" smtClean="0"/>
              <a:t> con </a:t>
            </a:r>
            <a:r>
              <a:rPr lang="en-US" sz="2000" dirty="0" err="1" smtClean="0"/>
              <a:t>varios</a:t>
            </a:r>
            <a:r>
              <a:rPr lang="en-US" sz="2000" dirty="0" smtClean="0"/>
              <a:t> </a:t>
            </a:r>
            <a:r>
              <a:rPr lang="en-US" sz="2000" dirty="0" err="1" smtClean="0"/>
              <a:t>materiales</a:t>
            </a:r>
            <a:r>
              <a:rPr lang="en-US" sz="2000" dirty="0" smtClean="0"/>
              <a:t> </a:t>
            </a:r>
            <a:r>
              <a:rPr lang="en-US" sz="2000" dirty="0" err="1" smtClean="0"/>
              <a:t>derivados</a:t>
            </a:r>
            <a:r>
              <a:rPr lang="en-US" sz="2000" dirty="0" smtClean="0"/>
              <a:t> de </a:t>
            </a:r>
            <a:r>
              <a:rPr lang="en-US" sz="2000" dirty="0" err="1" smtClean="0"/>
              <a:t>maderas</a:t>
            </a:r>
            <a:r>
              <a:rPr lang="en-US" sz="2000" dirty="0" smtClean="0"/>
              <a:t>, </a:t>
            </a:r>
            <a:r>
              <a:rPr lang="en-US" sz="2000" dirty="0" err="1" smtClean="0"/>
              <a:t>plásticos</a:t>
            </a:r>
            <a:r>
              <a:rPr lang="en-US" sz="2000" dirty="0" smtClean="0"/>
              <a:t> o </a:t>
            </a:r>
            <a:r>
              <a:rPr lang="en-US" sz="2000" dirty="0" err="1" smtClean="0"/>
              <a:t>metales</a:t>
            </a:r>
            <a:endParaRPr lang="en-US" sz="2000" dirty="0" smtClean="0"/>
          </a:p>
          <a:p>
            <a:pPr eaLnBrk="1" hangingPunct="1">
              <a:lnSpc>
                <a:spcPct val="90000"/>
              </a:lnSpc>
            </a:pPr>
            <a:endParaRPr lang="en-US" sz="2000" dirty="0" smtClean="0"/>
          </a:p>
          <a:p>
            <a:pPr eaLnBrk="1" hangingPunct="1">
              <a:lnSpc>
                <a:spcPct val="90000"/>
              </a:lnSpc>
            </a:pPr>
            <a:r>
              <a:rPr lang="es-ES" sz="2000" dirty="0" smtClean="0"/>
              <a:t>Los palillos fabricados con materiales reutilizables deben ser lavados, enjuagados, desinfectados y secados al aire entre cada uso</a:t>
            </a:r>
            <a:endParaRPr lang="en-US" sz="2000" dirty="0" smtClean="0"/>
          </a:p>
          <a:p>
            <a:pPr eaLnBrk="1" hangingPunct="1">
              <a:lnSpc>
                <a:spcPct val="90000"/>
              </a:lnSpc>
            </a:pPr>
            <a:endParaRPr lang="en-US" sz="2000" dirty="0" smtClean="0"/>
          </a:p>
          <a:p>
            <a:pPr eaLnBrk="1" hangingPunct="1">
              <a:lnSpc>
                <a:spcPct val="90000"/>
              </a:lnSpc>
            </a:pPr>
            <a:r>
              <a:rPr lang="es-ES" sz="2000" dirty="0" smtClean="0"/>
              <a:t>Los palillos diseñados y fabricados para usarse sólo </a:t>
            </a:r>
            <a:r>
              <a:rPr lang="es-ES" sz="2000" dirty="0" smtClean="0">
                <a:solidFill>
                  <a:srgbClr val="000000"/>
                </a:solidFill>
              </a:rPr>
              <a:t>una</a:t>
            </a:r>
            <a:r>
              <a:rPr lang="es-ES" sz="2000" dirty="0" smtClean="0"/>
              <a:t> vez deben ser desechados después de haber sido utilizados</a:t>
            </a:r>
            <a:endParaRPr lang="en-US" sz="2000" dirty="0" smtClean="0"/>
          </a:p>
          <a:p>
            <a:pPr eaLnBrk="1" hangingPunct="1">
              <a:lnSpc>
                <a:spcPct val="90000"/>
              </a:lnSpc>
            </a:pPr>
            <a:endParaRPr lang="en-US" sz="2000" dirty="0" smtClean="0"/>
          </a:p>
          <a:p>
            <a:pPr eaLnBrk="1" hangingPunct="1">
              <a:lnSpc>
                <a:spcPct val="90000"/>
              </a:lnSpc>
            </a:pPr>
            <a:r>
              <a:rPr lang="es-ES" sz="2000" dirty="0" smtClean="0"/>
              <a:t>Los palillos pueden usarse con o sin la ayuda de otros utensilios de barrera como los guantes</a:t>
            </a:r>
            <a:endParaRPr lang="en-US" sz="2000" dirty="0" smtClean="0"/>
          </a:p>
        </p:txBody>
      </p:sp>
      <p:sp>
        <p:nvSpPr>
          <p:cNvPr id="5"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sz="3200" b="1" smtClean="0"/>
              <a:t>¿Cuándo debe elegir una barrera de guante un empleado que manipula alimentos?</a:t>
            </a:r>
          </a:p>
        </p:txBody>
      </p:sp>
      <p:sp>
        <p:nvSpPr>
          <p:cNvPr id="19458" name="Rectangle 3"/>
          <p:cNvSpPr>
            <a:spLocks noGrp="1" noChangeArrowheads="1"/>
          </p:cNvSpPr>
          <p:nvPr>
            <p:ph idx="1"/>
          </p:nvPr>
        </p:nvSpPr>
        <p:spPr>
          <a:xfrm>
            <a:off x="457200" y="1219200"/>
            <a:ext cx="8229600" cy="4221163"/>
          </a:xfrm>
        </p:spPr>
        <p:txBody>
          <a:bodyPr/>
          <a:lstStyle/>
          <a:p>
            <a:pPr marL="609600" indent="-609600" eaLnBrk="1" hangingPunct="1"/>
            <a:endParaRPr lang="en-US" sz="2800" b="1" dirty="0" smtClean="0"/>
          </a:p>
          <a:p>
            <a:pPr marL="609600" indent="-609600" algn="just" eaLnBrk="1" hangingPunct="1"/>
            <a:r>
              <a:rPr lang="en-US" sz="1400" dirty="0" smtClean="0"/>
              <a:t>El </a:t>
            </a:r>
            <a:r>
              <a:rPr lang="en-US" sz="1400" dirty="0" err="1" smtClean="0"/>
              <a:t>uso</a:t>
            </a:r>
            <a:r>
              <a:rPr lang="en-US" sz="1400" dirty="0" smtClean="0"/>
              <a:t> </a:t>
            </a:r>
            <a:r>
              <a:rPr lang="en-US" sz="1400" dirty="0" err="1" smtClean="0"/>
              <a:t>correcto</a:t>
            </a:r>
            <a:r>
              <a:rPr lang="en-US" sz="1400" dirty="0" smtClean="0"/>
              <a:t> de los </a:t>
            </a:r>
            <a:r>
              <a:rPr lang="en-US" sz="1400" dirty="0" err="1" smtClean="0"/>
              <a:t>guantes</a:t>
            </a:r>
            <a:r>
              <a:rPr lang="en-US" sz="1400" dirty="0" smtClean="0"/>
              <a:t> </a:t>
            </a:r>
            <a:r>
              <a:rPr lang="en-US" sz="1400" dirty="0" err="1" smtClean="0"/>
              <a:t>deschables</a:t>
            </a:r>
            <a:r>
              <a:rPr lang="en-US" sz="1400" dirty="0" smtClean="0"/>
              <a:t> </a:t>
            </a:r>
            <a:r>
              <a:rPr lang="en-US" sz="1400" dirty="0" err="1" smtClean="0"/>
              <a:t>es</a:t>
            </a:r>
            <a:r>
              <a:rPr lang="en-US" sz="1400" dirty="0" smtClean="0"/>
              <a:t> </a:t>
            </a:r>
            <a:r>
              <a:rPr lang="en-US" sz="1400" dirty="0" err="1" smtClean="0"/>
              <a:t>muy</a:t>
            </a:r>
            <a:r>
              <a:rPr lang="en-US" sz="1400" dirty="0" smtClean="0"/>
              <a:t> </a:t>
            </a:r>
            <a:r>
              <a:rPr lang="en-US" sz="1400" dirty="0" err="1" smtClean="0"/>
              <a:t>importante</a:t>
            </a:r>
            <a:r>
              <a:rPr lang="en-US" sz="1400" dirty="0" smtClean="0"/>
              <a:t> </a:t>
            </a:r>
            <a:r>
              <a:rPr lang="en-US" sz="1400" dirty="0" err="1" smtClean="0"/>
              <a:t>durante</a:t>
            </a:r>
            <a:r>
              <a:rPr lang="en-US" sz="1400" dirty="0" smtClean="0"/>
              <a:t> el </a:t>
            </a:r>
            <a:r>
              <a:rPr lang="en-US" sz="1400" dirty="0" err="1" smtClean="0"/>
              <a:t>desempeño</a:t>
            </a:r>
            <a:r>
              <a:rPr lang="en-US" sz="1400" dirty="0" smtClean="0"/>
              <a:t> de </a:t>
            </a:r>
            <a:r>
              <a:rPr lang="en-US" sz="1400" dirty="0" err="1" smtClean="0"/>
              <a:t>tareas</a:t>
            </a:r>
            <a:r>
              <a:rPr lang="en-US" sz="1400" dirty="0" smtClean="0"/>
              <a:t> de </a:t>
            </a:r>
            <a:r>
              <a:rPr lang="en-US" sz="1400" dirty="0" err="1" smtClean="0"/>
              <a:t>manipulación</a:t>
            </a:r>
            <a:r>
              <a:rPr lang="en-US" sz="1400" dirty="0" smtClean="0"/>
              <a:t> de </a:t>
            </a:r>
            <a:r>
              <a:rPr lang="en-US" sz="1400" dirty="0" err="1" smtClean="0"/>
              <a:t>alimentos</a:t>
            </a:r>
            <a:r>
              <a:rPr lang="en-US" sz="1400" dirty="0" smtClean="0"/>
              <a:t>. Los </a:t>
            </a:r>
            <a:r>
              <a:rPr lang="en-US" sz="1400" dirty="0" err="1" smtClean="0"/>
              <a:t>guantes</a:t>
            </a:r>
            <a:r>
              <a:rPr lang="en-US" sz="1400" dirty="0" smtClean="0"/>
              <a:t> </a:t>
            </a:r>
            <a:r>
              <a:rPr lang="en-US" sz="1400" dirty="0" err="1" smtClean="0"/>
              <a:t>desechables</a:t>
            </a:r>
            <a:r>
              <a:rPr lang="en-US" sz="1400" dirty="0" smtClean="0"/>
              <a:t> </a:t>
            </a:r>
            <a:r>
              <a:rPr lang="en-US" sz="1400" dirty="0" err="1" smtClean="0"/>
              <a:t>pueden</a:t>
            </a:r>
            <a:r>
              <a:rPr lang="en-US" sz="1400" dirty="0" smtClean="0"/>
              <a:t> ser </a:t>
            </a:r>
            <a:r>
              <a:rPr lang="en-US" sz="1400" dirty="0" err="1" smtClean="0"/>
              <a:t>una</a:t>
            </a:r>
            <a:r>
              <a:rPr lang="en-US" sz="1400" dirty="0" smtClean="0"/>
              <a:t> </a:t>
            </a:r>
            <a:r>
              <a:rPr lang="en-US" sz="1400" dirty="0" err="1" smtClean="0"/>
              <a:t>barrera</a:t>
            </a:r>
            <a:r>
              <a:rPr lang="en-US" sz="1400" dirty="0" smtClean="0"/>
              <a:t> </a:t>
            </a:r>
            <a:r>
              <a:rPr lang="en-US" sz="1400" dirty="0" err="1" smtClean="0"/>
              <a:t>efectiva</a:t>
            </a:r>
            <a:r>
              <a:rPr lang="en-US" sz="1400" dirty="0" smtClean="0"/>
              <a:t> </a:t>
            </a:r>
            <a:r>
              <a:rPr lang="en-US" sz="1400" dirty="0" err="1" smtClean="0"/>
              <a:t>para</a:t>
            </a:r>
            <a:r>
              <a:rPr lang="en-US" sz="1400" dirty="0" smtClean="0"/>
              <a:t> </a:t>
            </a:r>
            <a:r>
              <a:rPr lang="en-US" sz="1400" dirty="0" err="1" smtClean="0"/>
              <a:t>prevenir</a:t>
            </a:r>
            <a:r>
              <a:rPr lang="en-US" sz="1400" dirty="0" smtClean="0"/>
              <a:t> la </a:t>
            </a:r>
            <a:r>
              <a:rPr lang="en-US" sz="1400" dirty="0" err="1" smtClean="0"/>
              <a:t>transmisión</a:t>
            </a:r>
            <a:endParaRPr lang="en-US" sz="1400" dirty="0" smtClean="0">
              <a:solidFill>
                <a:srgbClr val="FF0000"/>
              </a:solidFill>
            </a:endParaRPr>
          </a:p>
          <a:p>
            <a:pPr marL="609600" indent="-609600" algn="just" eaLnBrk="1" hangingPunct="1"/>
            <a:r>
              <a:rPr lang="en-US" sz="1400" dirty="0" smtClean="0"/>
              <a:t>de </a:t>
            </a:r>
            <a:r>
              <a:rPr lang="en-US" sz="1400" dirty="0" err="1" smtClean="0"/>
              <a:t>microorganismos</a:t>
            </a:r>
            <a:r>
              <a:rPr lang="en-US" sz="1400" dirty="0" smtClean="0"/>
              <a:t> </a:t>
            </a:r>
            <a:r>
              <a:rPr lang="en-US" sz="1400" dirty="0" err="1" smtClean="0"/>
              <a:t>como</a:t>
            </a:r>
            <a:r>
              <a:rPr lang="en-US" sz="1400" dirty="0" smtClean="0"/>
              <a:t> </a:t>
            </a:r>
            <a:r>
              <a:rPr lang="en-US" sz="1400" dirty="0" err="1" smtClean="0"/>
              <a:t>las</a:t>
            </a:r>
            <a:r>
              <a:rPr lang="en-US" sz="1400" dirty="0" smtClean="0"/>
              <a:t> </a:t>
            </a:r>
            <a:r>
              <a:rPr lang="en-US" sz="1400" dirty="0" err="1" smtClean="0"/>
              <a:t>bacterias</a:t>
            </a:r>
            <a:r>
              <a:rPr lang="en-US" sz="1400" dirty="0" smtClean="0"/>
              <a:t> y virus </a:t>
            </a:r>
            <a:r>
              <a:rPr lang="en-US" sz="1400" dirty="0" err="1" smtClean="0"/>
              <a:t>que</a:t>
            </a:r>
            <a:r>
              <a:rPr lang="en-US" sz="1400" dirty="0" smtClean="0"/>
              <a:t> se </a:t>
            </a:r>
            <a:r>
              <a:rPr lang="en-US" sz="1400" dirty="0" err="1" smtClean="0"/>
              <a:t>alojan</a:t>
            </a:r>
            <a:r>
              <a:rPr lang="en-US" sz="1400" dirty="0" smtClean="0"/>
              <a:t> en </a:t>
            </a:r>
            <a:r>
              <a:rPr lang="en-US" sz="1400" dirty="0" err="1" smtClean="0"/>
              <a:t>las</a:t>
            </a:r>
            <a:endParaRPr lang="en-US" sz="1400" dirty="0" smtClean="0"/>
          </a:p>
          <a:p>
            <a:pPr marL="609600" indent="-609600" algn="just" eaLnBrk="1" hangingPunct="1"/>
            <a:r>
              <a:rPr lang="en-US" sz="1400" dirty="0" err="1" smtClean="0"/>
              <a:t>puntas</a:t>
            </a:r>
            <a:r>
              <a:rPr lang="en-US" sz="1400" dirty="0" smtClean="0"/>
              <a:t> de los </a:t>
            </a:r>
            <a:r>
              <a:rPr lang="en-US" sz="1400" dirty="0" err="1" smtClean="0"/>
              <a:t>dedos</a:t>
            </a:r>
            <a:r>
              <a:rPr lang="en-US" sz="1400" dirty="0" smtClean="0"/>
              <a:t> o en los </a:t>
            </a:r>
            <a:r>
              <a:rPr lang="en-US" sz="1400" dirty="0" err="1" smtClean="0"/>
              <a:t>alimentos</a:t>
            </a:r>
            <a:endParaRPr lang="en-US" sz="1400" dirty="0" smtClean="0"/>
          </a:p>
          <a:p>
            <a:pPr marL="609600" indent="-609600" eaLnBrk="1" hangingPunct="1"/>
            <a:r>
              <a:rPr lang="en-US" sz="1400" dirty="0" smtClean="0"/>
              <a:t>El </a:t>
            </a:r>
            <a:r>
              <a:rPr lang="en-US" sz="1400" dirty="0" err="1" smtClean="0"/>
              <a:t>lavado</a:t>
            </a:r>
            <a:r>
              <a:rPr lang="en-US" sz="1400" dirty="0" smtClean="0"/>
              <a:t> de </a:t>
            </a:r>
            <a:r>
              <a:rPr lang="en-US" sz="1400" dirty="0" err="1" smtClean="0"/>
              <a:t>manos</a:t>
            </a:r>
            <a:r>
              <a:rPr lang="en-US" sz="1400" dirty="0" smtClean="0"/>
              <a:t> </a:t>
            </a:r>
            <a:r>
              <a:rPr lang="en-US" sz="1400" dirty="0" err="1" smtClean="0"/>
              <a:t>es</a:t>
            </a:r>
            <a:r>
              <a:rPr lang="en-US" sz="1400" dirty="0" smtClean="0"/>
              <a:t> la </a:t>
            </a:r>
            <a:r>
              <a:rPr lang="en-US" sz="1400" dirty="0" err="1" smtClean="0"/>
              <a:t>primera</a:t>
            </a:r>
            <a:r>
              <a:rPr lang="en-US" sz="1400" dirty="0" smtClean="0"/>
              <a:t> </a:t>
            </a:r>
            <a:r>
              <a:rPr lang="en-US" sz="1400" dirty="0" err="1" smtClean="0"/>
              <a:t>barrera</a:t>
            </a:r>
            <a:r>
              <a:rPr lang="en-US" sz="1400" dirty="0" smtClean="0"/>
              <a:t> contra la </a:t>
            </a:r>
            <a:r>
              <a:rPr lang="en-US" sz="1400" dirty="0" err="1" smtClean="0"/>
              <a:t>contaminación</a:t>
            </a:r>
            <a:endParaRPr lang="en-US" sz="1400" dirty="0" smtClean="0"/>
          </a:p>
          <a:p>
            <a:pPr marL="609600" indent="-609600" eaLnBrk="1" hangingPunct="1"/>
            <a:r>
              <a:rPr lang="en-US" sz="1400" dirty="0" err="1" smtClean="0"/>
              <a:t>cruzada</a:t>
            </a:r>
            <a:r>
              <a:rPr lang="en-US" sz="1400" dirty="0" smtClean="0"/>
              <a:t>; los </a:t>
            </a:r>
            <a:r>
              <a:rPr lang="en-US" sz="1400" dirty="0" err="1" smtClean="0"/>
              <a:t>utensilios</a:t>
            </a:r>
            <a:r>
              <a:rPr lang="en-US" sz="1400" dirty="0" smtClean="0"/>
              <a:t> de </a:t>
            </a:r>
            <a:r>
              <a:rPr lang="en-US" sz="1400" dirty="0" err="1" smtClean="0"/>
              <a:t>barrera</a:t>
            </a:r>
            <a:r>
              <a:rPr lang="en-US" sz="1400" dirty="0" smtClean="0"/>
              <a:t> y </a:t>
            </a:r>
            <a:r>
              <a:rPr lang="en-US" sz="1400" dirty="0" err="1" smtClean="0"/>
              <a:t>guantes</a:t>
            </a:r>
            <a:r>
              <a:rPr lang="en-US" sz="1400" dirty="0" smtClean="0"/>
              <a:t> </a:t>
            </a:r>
            <a:r>
              <a:rPr lang="en-US" sz="1400" dirty="0" err="1" smtClean="0"/>
              <a:t>constituyen</a:t>
            </a:r>
            <a:r>
              <a:rPr lang="en-US" sz="1400" dirty="0" smtClean="0"/>
              <a:t> </a:t>
            </a:r>
            <a:r>
              <a:rPr lang="en-US" sz="1400" dirty="0" err="1" smtClean="0"/>
              <a:t>una</a:t>
            </a:r>
            <a:r>
              <a:rPr lang="en-US" sz="1400" dirty="0" smtClean="0"/>
              <a:t> </a:t>
            </a:r>
            <a:r>
              <a:rPr lang="en-US" sz="1400" dirty="0" err="1" smtClean="0"/>
              <a:t>barrera</a:t>
            </a:r>
            <a:r>
              <a:rPr lang="en-US" sz="1400" dirty="0" smtClean="0"/>
              <a:t> </a:t>
            </a:r>
            <a:r>
              <a:rPr lang="en-US" sz="1400" dirty="0" err="1" smtClean="0"/>
              <a:t>secundaria</a:t>
            </a:r>
            <a:endParaRPr lang="en-US" sz="1400" dirty="0" smtClean="0"/>
          </a:p>
          <a:p>
            <a:pPr marL="609600" indent="-609600" eaLnBrk="1" hangingPunct="1">
              <a:buFontTx/>
              <a:buNone/>
            </a:pPr>
            <a:r>
              <a:rPr lang="en-US" sz="1400" dirty="0" smtClean="0"/>
              <a:t>	</a:t>
            </a:r>
            <a:r>
              <a:rPr lang="en-US" sz="1400" dirty="0" smtClean="0">
                <a:solidFill>
                  <a:srgbClr val="000000"/>
                </a:solidFill>
              </a:rPr>
              <a:t>El </a:t>
            </a:r>
            <a:r>
              <a:rPr lang="en-US" sz="1400" dirty="0" err="1" smtClean="0">
                <a:solidFill>
                  <a:srgbClr val="000000"/>
                </a:solidFill>
              </a:rPr>
              <a:t>uso</a:t>
            </a:r>
            <a:r>
              <a:rPr lang="en-US" sz="1400" dirty="0" smtClean="0">
                <a:solidFill>
                  <a:srgbClr val="000000"/>
                </a:solidFill>
              </a:rPr>
              <a:t> de </a:t>
            </a:r>
            <a:r>
              <a:rPr lang="en-US" sz="1400" dirty="0" err="1" smtClean="0">
                <a:solidFill>
                  <a:srgbClr val="000000"/>
                </a:solidFill>
              </a:rPr>
              <a:t>utensilios</a:t>
            </a:r>
            <a:r>
              <a:rPr lang="en-US" sz="1400" dirty="0" smtClean="0">
                <a:solidFill>
                  <a:srgbClr val="000000"/>
                </a:solidFill>
              </a:rPr>
              <a:t> y </a:t>
            </a:r>
            <a:r>
              <a:rPr lang="en-US" sz="1400" dirty="0" err="1" smtClean="0">
                <a:solidFill>
                  <a:srgbClr val="000000"/>
                </a:solidFill>
              </a:rPr>
              <a:t>guantes</a:t>
            </a:r>
            <a:r>
              <a:rPr lang="en-US" sz="1400" dirty="0" smtClean="0">
                <a:solidFill>
                  <a:srgbClr val="000000"/>
                </a:solidFill>
              </a:rPr>
              <a:t> </a:t>
            </a:r>
            <a:r>
              <a:rPr lang="en-US" sz="1400" dirty="0" err="1" smtClean="0">
                <a:solidFill>
                  <a:srgbClr val="000000"/>
                </a:solidFill>
              </a:rPr>
              <a:t>como</a:t>
            </a:r>
            <a:r>
              <a:rPr lang="en-US" sz="1400" dirty="0" smtClean="0">
                <a:solidFill>
                  <a:srgbClr val="000000"/>
                </a:solidFill>
              </a:rPr>
              <a:t> </a:t>
            </a:r>
            <a:r>
              <a:rPr lang="en-US" sz="1400" dirty="0" err="1" smtClean="0">
                <a:solidFill>
                  <a:srgbClr val="000000"/>
                </a:solidFill>
              </a:rPr>
              <a:t>barrera</a:t>
            </a:r>
            <a:r>
              <a:rPr lang="en-US" sz="1400" dirty="0" smtClean="0">
                <a:solidFill>
                  <a:srgbClr val="000000"/>
                </a:solidFill>
              </a:rPr>
              <a:t> </a:t>
            </a:r>
            <a:r>
              <a:rPr lang="en-US" sz="1400" dirty="0" err="1" smtClean="0">
                <a:solidFill>
                  <a:srgbClr val="000000"/>
                </a:solidFill>
              </a:rPr>
              <a:t>constituyen</a:t>
            </a:r>
            <a:r>
              <a:rPr lang="en-US" sz="1400" dirty="0" smtClean="0">
                <a:solidFill>
                  <a:srgbClr val="000000"/>
                </a:solidFill>
              </a:rPr>
              <a:t> </a:t>
            </a:r>
            <a:r>
              <a:rPr lang="en-US" sz="1400" dirty="0" err="1" smtClean="0">
                <a:solidFill>
                  <a:srgbClr val="000000"/>
                </a:solidFill>
              </a:rPr>
              <a:t>una</a:t>
            </a:r>
            <a:r>
              <a:rPr lang="en-US" sz="1400" dirty="0" smtClean="0">
                <a:solidFill>
                  <a:srgbClr val="000000"/>
                </a:solidFill>
              </a:rPr>
              <a:t> </a:t>
            </a:r>
            <a:r>
              <a:rPr lang="en-US" sz="1400" dirty="0" err="1" smtClean="0">
                <a:solidFill>
                  <a:srgbClr val="000000"/>
                </a:solidFill>
              </a:rPr>
              <a:t>barrera</a:t>
            </a:r>
            <a:r>
              <a:rPr lang="en-US" sz="1400" dirty="0" smtClean="0">
                <a:solidFill>
                  <a:srgbClr val="000000"/>
                </a:solidFill>
              </a:rPr>
              <a:t> </a:t>
            </a:r>
            <a:r>
              <a:rPr lang="en-US" sz="1400" dirty="0" err="1" smtClean="0">
                <a:solidFill>
                  <a:srgbClr val="000000"/>
                </a:solidFill>
              </a:rPr>
              <a:t>secundaria</a:t>
            </a:r>
            <a:endParaRPr lang="en-US" sz="1400" dirty="0" smtClean="0">
              <a:solidFill>
                <a:srgbClr val="000000"/>
              </a:solidFill>
            </a:endParaRPr>
          </a:p>
          <a:p>
            <a:pPr marL="609600" indent="-609600" eaLnBrk="1" hangingPunct="1"/>
            <a:r>
              <a:rPr lang="en-US" sz="1400" dirty="0" smtClean="0"/>
              <a:t>A los </a:t>
            </a:r>
            <a:r>
              <a:rPr lang="en-US" sz="1400" dirty="0" err="1" smtClean="0"/>
              <a:t>guantes</a:t>
            </a:r>
            <a:r>
              <a:rPr lang="en-US" sz="1400" dirty="0" smtClean="0"/>
              <a:t> </a:t>
            </a:r>
            <a:r>
              <a:rPr lang="en-US" sz="1400" dirty="0" err="1" smtClean="0"/>
              <a:t>desechables</a:t>
            </a:r>
            <a:r>
              <a:rPr lang="en-US" sz="1400" dirty="0" smtClean="0"/>
              <a:t> se les ha </a:t>
            </a:r>
            <a:r>
              <a:rPr lang="en-US" sz="1400" dirty="0" err="1" smtClean="0"/>
              <a:t>definido</a:t>
            </a:r>
            <a:r>
              <a:rPr lang="en-US" sz="1400" dirty="0" smtClean="0"/>
              <a:t> </a:t>
            </a:r>
            <a:r>
              <a:rPr lang="en-US" sz="1400" dirty="0" err="1" smtClean="0"/>
              <a:t>como</a:t>
            </a:r>
            <a:r>
              <a:rPr lang="en-US" sz="1400" dirty="0" smtClean="0"/>
              <a:t> “</a:t>
            </a:r>
            <a:r>
              <a:rPr lang="en-US" sz="1400" dirty="0" err="1" smtClean="0"/>
              <a:t>utensilios</a:t>
            </a:r>
            <a:r>
              <a:rPr lang="en-US" sz="1400" dirty="0" smtClean="0"/>
              <a:t>” </a:t>
            </a:r>
            <a:r>
              <a:rPr lang="en-US" sz="1400" dirty="0" err="1" smtClean="0"/>
              <a:t>por</a:t>
            </a:r>
            <a:r>
              <a:rPr lang="en-US" sz="1400" dirty="0" smtClean="0"/>
              <a:t> el </a:t>
            </a:r>
            <a:r>
              <a:rPr lang="en-US" sz="1400" dirty="0" err="1" smtClean="0"/>
              <a:t>Código</a:t>
            </a:r>
            <a:r>
              <a:rPr lang="en-US" sz="1400" dirty="0" smtClean="0"/>
              <a:t> </a:t>
            </a:r>
            <a:r>
              <a:rPr lang="en-US" sz="1400" dirty="0" err="1" smtClean="0"/>
              <a:t>Alimentario</a:t>
            </a:r>
            <a:r>
              <a:rPr lang="en-US" sz="1400" dirty="0" smtClean="0"/>
              <a:t> de la FDA</a:t>
            </a:r>
          </a:p>
          <a:p>
            <a:pPr marL="609600" indent="-609600" eaLnBrk="1" hangingPunct="1"/>
            <a:r>
              <a:rPr lang="es-ES" sz="1400" dirty="0" smtClean="0"/>
              <a:t>Las barreras de guante son efectivas para la manipulación de alimentos listos para comer </a:t>
            </a:r>
            <a:r>
              <a:rPr lang="es-ES" sz="1400" dirty="0" smtClean="0">
                <a:solidFill>
                  <a:srgbClr val="000000"/>
                </a:solidFill>
              </a:rPr>
              <a:t>cuando</a:t>
            </a:r>
            <a:r>
              <a:rPr lang="es-ES" sz="1400" dirty="0" smtClean="0"/>
              <a:t> ningún otro utensilio puede proveer la destreza manual requerida para la tarea en cuestión (por ejemplo, rebanar zanahorias o apio). Se puede utilizar un guante en una mano mientras se sostiene algún otro utensilio con la otra mano</a:t>
            </a:r>
            <a:endParaRPr lang="en-US" sz="1400" dirty="0" smtClean="0"/>
          </a:p>
        </p:txBody>
      </p:sp>
      <p:pic>
        <p:nvPicPr>
          <p:cNvPr id="19459" name="Picture 8" descr="Walmart5-2007 050"/>
          <p:cNvPicPr>
            <a:picLocks noChangeAspect="1" noChangeArrowheads="1"/>
          </p:cNvPicPr>
          <p:nvPr/>
        </p:nvPicPr>
        <p:blipFill>
          <a:blip r:embed="rId3" cstate="print"/>
          <a:srcRect/>
          <a:stretch>
            <a:fillRect/>
          </a:stretch>
        </p:blipFill>
        <p:spPr bwMode="auto">
          <a:xfrm>
            <a:off x="7162800" y="5486400"/>
            <a:ext cx="1676400" cy="1257300"/>
          </a:xfrm>
          <a:prstGeom prst="rect">
            <a:avLst/>
          </a:prstGeom>
          <a:noFill/>
          <a:ln w="9525">
            <a:noFill/>
            <a:miter lim="800000"/>
            <a:headEnd/>
            <a:tailEnd/>
          </a:ln>
        </p:spPr>
      </p:pic>
      <p:pic>
        <p:nvPicPr>
          <p:cNvPr id="19460" name="Picture 9"/>
          <p:cNvPicPr>
            <a:picLocks noChangeAspect="1" noChangeArrowheads="1"/>
          </p:cNvPicPr>
          <p:nvPr/>
        </p:nvPicPr>
        <p:blipFill>
          <a:blip r:embed="rId4" cstate="print"/>
          <a:srcRect/>
          <a:stretch>
            <a:fillRect/>
          </a:stretch>
        </p:blipFill>
        <p:spPr bwMode="auto">
          <a:xfrm>
            <a:off x="7578725" y="2257425"/>
            <a:ext cx="1336675" cy="1400175"/>
          </a:xfrm>
          <a:prstGeom prst="rect">
            <a:avLst/>
          </a:prstGeom>
          <a:noFill/>
          <a:ln w="9525">
            <a:noFill/>
            <a:miter lim="800000"/>
            <a:headEnd/>
            <a:tailEnd/>
          </a:ln>
        </p:spPr>
      </p:pic>
      <p:sp>
        <p:nvSpPr>
          <p:cNvPr id="6" name="Footer Placeholder 131"/>
          <p:cNvSpPr>
            <a:spLocks noGrp="1"/>
          </p:cNvSpPr>
          <p:nvPr/>
        </p:nvSpPr>
        <p:spPr bwMode="auto">
          <a:xfrm>
            <a:off x="76200" y="6248400"/>
            <a:ext cx="7010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2057400" y="2895600"/>
            <a:ext cx="4724400" cy="1143000"/>
          </a:xfrm>
        </p:spPr>
        <p:txBody>
          <a:bodyPr/>
          <a:lstStyle/>
          <a:p>
            <a:pPr eaLnBrk="1" hangingPunct="1"/>
            <a:r>
              <a:rPr lang="en-US" smtClean="0"/>
              <a:t>Palillos para Dientes</a:t>
            </a:r>
          </a:p>
        </p:txBody>
      </p:sp>
      <p:pic>
        <p:nvPicPr>
          <p:cNvPr id="56322" name="Picture 4" descr="toothpicks in container"/>
          <p:cNvPicPr>
            <a:picLocks noChangeAspect="1" noChangeArrowheads="1"/>
          </p:cNvPicPr>
          <p:nvPr/>
        </p:nvPicPr>
        <p:blipFill>
          <a:blip r:embed="rId3" cstate="print"/>
          <a:srcRect/>
          <a:stretch>
            <a:fillRect/>
          </a:stretch>
        </p:blipFill>
        <p:spPr bwMode="auto">
          <a:xfrm>
            <a:off x="457200" y="304800"/>
            <a:ext cx="3048000" cy="2289175"/>
          </a:xfrm>
          <a:prstGeom prst="rect">
            <a:avLst/>
          </a:prstGeom>
          <a:noFill/>
          <a:ln w="9525">
            <a:noFill/>
            <a:miter lim="800000"/>
            <a:headEnd/>
            <a:tailEnd/>
          </a:ln>
        </p:spPr>
      </p:pic>
      <p:pic>
        <p:nvPicPr>
          <p:cNvPr id="56323" name="Picture 5" descr="L_SQUARE-TOOTHPICKS"/>
          <p:cNvPicPr>
            <a:picLocks noChangeAspect="1" noChangeArrowheads="1"/>
          </p:cNvPicPr>
          <p:nvPr/>
        </p:nvPicPr>
        <p:blipFill>
          <a:blip r:embed="rId4" cstate="print"/>
          <a:srcRect/>
          <a:stretch>
            <a:fillRect/>
          </a:stretch>
        </p:blipFill>
        <p:spPr bwMode="auto">
          <a:xfrm>
            <a:off x="914400" y="4419600"/>
            <a:ext cx="2381250" cy="1924050"/>
          </a:xfrm>
          <a:prstGeom prst="rect">
            <a:avLst/>
          </a:prstGeom>
          <a:noFill/>
          <a:ln w="9525">
            <a:noFill/>
            <a:miter lim="800000"/>
            <a:headEnd/>
            <a:tailEnd/>
          </a:ln>
        </p:spPr>
      </p:pic>
      <p:pic>
        <p:nvPicPr>
          <p:cNvPr id="56324" name="Picture 6" descr="clubpicks1"/>
          <p:cNvPicPr>
            <a:picLocks noChangeAspect="1" noChangeArrowheads="1"/>
          </p:cNvPicPr>
          <p:nvPr/>
        </p:nvPicPr>
        <p:blipFill>
          <a:blip r:embed="rId5" cstate="print"/>
          <a:srcRect/>
          <a:stretch>
            <a:fillRect/>
          </a:stretch>
        </p:blipFill>
        <p:spPr bwMode="auto">
          <a:xfrm>
            <a:off x="6019800" y="4191000"/>
            <a:ext cx="2565400" cy="1984375"/>
          </a:xfrm>
          <a:prstGeom prst="rect">
            <a:avLst/>
          </a:prstGeom>
          <a:noFill/>
          <a:ln w="9525">
            <a:noFill/>
            <a:miter lim="800000"/>
            <a:headEnd/>
            <a:tailEnd/>
          </a:ln>
        </p:spPr>
      </p:pic>
      <p:pic>
        <p:nvPicPr>
          <p:cNvPr id="56325" name="Picture 7" descr="metal toothpick"/>
          <p:cNvPicPr>
            <a:picLocks noChangeAspect="1" noChangeArrowheads="1"/>
          </p:cNvPicPr>
          <p:nvPr/>
        </p:nvPicPr>
        <p:blipFill>
          <a:blip r:embed="rId6" cstate="print"/>
          <a:srcRect t="19354"/>
          <a:stretch>
            <a:fillRect/>
          </a:stretch>
        </p:blipFill>
        <p:spPr bwMode="auto">
          <a:xfrm>
            <a:off x="5943600" y="685800"/>
            <a:ext cx="2362200" cy="1905000"/>
          </a:xfrm>
          <a:prstGeom prst="rect">
            <a:avLst/>
          </a:prstGeom>
          <a:noFill/>
          <a:ln w="9525">
            <a:noFill/>
            <a:miter lim="800000"/>
            <a:headEnd/>
            <a:tailEnd/>
          </a:ln>
        </p:spPr>
      </p:pic>
      <p:sp>
        <p:nvSpPr>
          <p:cNvPr id="7"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Grp="1" noChangeArrowheads="1"/>
          </p:cNvSpPr>
          <p:nvPr>
            <p:ph type="body" idx="1"/>
          </p:nvPr>
        </p:nvSpPr>
        <p:spPr>
          <a:xfrm>
            <a:off x="381000" y="838200"/>
            <a:ext cx="8229600" cy="4800600"/>
          </a:xfrm>
        </p:spPr>
        <p:txBody>
          <a:bodyPr/>
          <a:lstStyle/>
          <a:p>
            <a:pPr eaLnBrk="1" hangingPunct="1">
              <a:lnSpc>
                <a:spcPct val="80000"/>
              </a:lnSpc>
            </a:pPr>
            <a:r>
              <a:rPr lang="es-ES" sz="2000" smtClean="0"/>
              <a:t>Los palillos para dientes se usan típicamente para evitar el contacto de las manos descubiertas con alimetos listos para comer como los entremeses.  A los palillos para dientes también se les utiliza para sostener o mantener acomodados alimentos apilados o en capas como los sandwiches u otras preparaciones</a:t>
            </a:r>
            <a:endParaRPr lang="en-US" sz="2000" smtClean="0"/>
          </a:p>
          <a:p>
            <a:pPr eaLnBrk="1" hangingPunct="1">
              <a:lnSpc>
                <a:spcPct val="80000"/>
              </a:lnSpc>
            </a:pPr>
            <a:endParaRPr lang="en-US" sz="2000" smtClean="0"/>
          </a:p>
          <a:p>
            <a:pPr eaLnBrk="1" hangingPunct="1">
              <a:lnSpc>
                <a:spcPct val="80000"/>
              </a:lnSpc>
            </a:pPr>
            <a:r>
              <a:rPr lang="es-ES" sz="2000" smtClean="0"/>
              <a:t>Los palillos para dientes deben ser colocados por el personal antes del servicio de los alimetos o bien presentados a los consumidores  de tal maner que se evite una posible contaminación de la porción que estará en contacto con el alimento, de modo vertical en un recipiente angosto de plástico o vidrio</a:t>
            </a:r>
            <a:endParaRPr lang="en-US" sz="2000" smtClean="0"/>
          </a:p>
          <a:p>
            <a:pPr eaLnBrk="1" hangingPunct="1">
              <a:lnSpc>
                <a:spcPct val="80000"/>
              </a:lnSpc>
            </a:pPr>
            <a:endParaRPr lang="en-US" sz="2000" smtClean="0"/>
          </a:p>
          <a:p>
            <a:pPr eaLnBrk="1" hangingPunct="1">
              <a:lnSpc>
                <a:spcPct val="80000"/>
              </a:lnSpc>
            </a:pPr>
            <a:r>
              <a:rPr lang="en-US" sz="2000" smtClean="0"/>
              <a:t>Los Palillos para Dientes pueden ser fabricados con una variedad de materiales derivados de maderas, plásticos o metales. </a:t>
            </a:r>
            <a:r>
              <a:rPr lang="es-ES" sz="2000" smtClean="0"/>
              <a:t>Los palillos para dientes están típicamente diseñados para ser de un sólo uso y deben ser desechados una vez se les haya utilizado</a:t>
            </a:r>
            <a:endParaRPr lang="en-US" sz="2000" smtClean="0"/>
          </a:p>
          <a:p>
            <a:pPr eaLnBrk="1" hangingPunct="1">
              <a:lnSpc>
                <a:spcPct val="80000"/>
              </a:lnSpc>
            </a:pPr>
            <a:endParaRPr lang="en-US" sz="2000" smtClean="0"/>
          </a:p>
          <a:p>
            <a:pPr eaLnBrk="1" hangingPunct="1">
              <a:lnSpc>
                <a:spcPct val="80000"/>
              </a:lnSpc>
            </a:pPr>
            <a:r>
              <a:rPr lang="es-ES" sz="2000" smtClean="0"/>
              <a:t>En el caso específico de que los palillos de dientes hayan sido diseñados para reutilizarse, éstos deberán ser </a:t>
            </a:r>
          </a:p>
          <a:p>
            <a:pPr eaLnBrk="1" hangingPunct="1">
              <a:lnSpc>
                <a:spcPct val="80000"/>
              </a:lnSpc>
              <a:buFontTx/>
              <a:buNone/>
            </a:pPr>
            <a:r>
              <a:rPr lang="es-ES" sz="2000" smtClean="0"/>
              <a:t>	lavados, enjuagados, desinfectados y secados </a:t>
            </a:r>
          </a:p>
          <a:p>
            <a:pPr eaLnBrk="1" hangingPunct="1">
              <a:lnSpc>
                <a:spcPct val="80000"/>
              </a:lnSpc>
              <a:buFontTx/>
              <a:buNone/>
            </a:pPr>
            <a:r>
              <a:rPr lang="es-ES" sz="2000" smtClean="0"/>
              <a:t>	al aire entre cada uso</a:t>
            </a:r>
            <a:endParaRPr lang="en-US" sz="2000" smtClean="0"/>
          </a:p>
          <a:p>
            <a:pPr eaLnBrk="1" hangingPunct="1">
              <a:lnSpc>
                <a:spcPct val="80000"/>
              </a:lnSpc>
            </a:pPr>
            <a:endParaRPr lang="en-US" sz="2000" smtClean="0"/>
          </a:p>
        </p:txBody>
      </p:sp>
      <p:sp>
        <p:nvSpPr>
          <p:cNvPr id="57346" name="Text Box 5"/>
          <p:cNvSpPr txBox="1">
            <a:spLocks noChangeArrowheads="1"/>
          </p:cNvSpPr>
          <p:nvPr/>
        </p:nvSpPr>
        <p:spPr bwMode="auto">
          <a:xfrm>
            <a:off x="685800" y="152400"/>
            <a:ext cx="7391400" cy="579438"/>
          </a:xfrm>
          <a:prstGeom prst="rect">
            <a:avLst/>
          </a:prstGeom>
          <a:noFill/>
          <a:ln w="9525">
            <a:noFill/>
            <a:miter lim="800000"/>
            <a:headEnd/>
            <a:tailEnd/>
          </a:ln>
        </p:spPr>
        <p:txBody>
          <a:bodyPr>
            <a:spAutoFit/>
          </a:bodyPr>
          <a:lstStyle/>
          <a:p>
            <a:pPr algn="ctr">
              <a:spcBef>
                <a:spcPct val="50000"/>
              </a:spcBef>
            </a:pPr>
            <a:r>
              <a:rPr lang="en-US" sz="3200" b="1"/>
              <a:t>Palillos para Dientes</a:t>
            </a:r>
          </a:p>
        </p:txBody>
      </p:sp>
      <p:pic>
        <p:nvPicPr>
          <p:cNvPr id="57347" name="Picture 7" descr="tn-barcelona_toothpick_place-550x450-rd10"/>
          <p:cNvPicPr>
            <a:picLocks noChangeAspect="1" noChangeArrowheads="1"/>
          </p:cNvPicPr>
          <p:nvPr/>
        </p:nvPicPr>
        <p:blipFill>
          <a:blip r:embed="rId3" cstate="print"/>
          <a:srcRect/>
          <a:stretch>
            <a:fillRect/>
          </a:stretch>
        </p:blipFill>
        <p:spPr bwMode="auto">
          <a:xfrm>
            <a:off x="6477000" y="5643563"/>
            <a:ext cx="1447800" cy="1119187"/>
          </a:xfrm>
          <a:prstGeom prst="rect">
            <a:avLst/>
          </a:prstGeom>
          <a:noFill/>
          <a:ln w="9525">
            <a:noFill/>
            <a:miter lim="800000"/>
            <a:headEnd/>
            <a:tailEnd/>
          </a:ln>
        </p:spPr>
      </p:pic>
      <p:sp>
        <p:nvSpPr>
          <p:cNvPr id="5" name="Footer Placeholder 131"/>
          <p:cNvSpPr>
            <a:spLocks noGrp="1"/>
          </p:cNvSpPr>
          <p:nvPr/>
        </p:nvSpPr>
        <p:spPr bwMode="auto">
          <a:xfrm rot="16200000">
            <a:off x="5324475" y="3190875"/>
            <a:ext cx="6858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err="1" smtClean="0"/>
              <a:t>Presentación</a:t>
            </a:r>
            <a:r>
              <a:rPr lang="en-US" sz="1100" dirty="0" smtClean="0"/>
              <a:t> </a:t>
            </a:r>
            <a:r>
              <a:rPr lang="en-US" sz="1100" dirty="0" err="1" smtClean="0"/>
              <a:t>preparada</a:t>
            </a:r>
            <a:r>
              <a:rPr lang="en-US" sz="1100" dirty="0" smtClean="0"/>
              <a:t> </a:t>
            </a:r>
            <a:r>
              <a:rPr lang="en-US" sz="1100" dirty="0" err="1" smtClean="0"/>
              <a:t>por</a:t>
            </a:r>
            <a:r>
              <a:rPr lang="en-US" sz="1100" dirty="0" smtClean="0"/>
              <a:t> el </a:t>
            </a:r>
            <a:r>
              <a:rPr lang="en-US" sz="1100" dirty="0"/>
              <a:t>Food Contact and Utensil Barrier Usage Committee for the Conference for the Food Protection  - </a:t>
            </a:r>
            <a:r>
              <a:rPr lang="en-US" sz="1100" dirty="0" err="1" smtClean="0"/>
              <a:t>Revisada</a:t>
            </a:r>
            <a:r>
              <a:rPr lang="en-US" sz="1100" dirty="0" smtClean="0"/>
              <a:t> en  </a:t>
            </a:r>
            <a:r>
              <a:rPr lang="en-US" sz="1100" dirty="0" err="1" smtClean="0"/>
              <a:t>Deciembre</a:t>
            </a:r>
            <a:r>
              <a:rPr lang="en-US" sz="1100" dirty="0" smtClean="0"/>
              <a:t> </a:t>
            </a:r>
            <a:r>
              <a:rPr lang="en-US" sz="1100" dirty="0"/>
              <a:t>2009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1" name="Picture 11" descr="questions1219"/>
          <p:cNvPicPr>
            <a:picLocks noChangeAspect="1" noChangeArrowheads="1"/>
          </p:cNvPicPr>
          <p:nvPr/>
        </p:nvPicPr>
        <p:blipFill>
          <a:blip r:embed="rId3" cstate="print"/>
          <a:srcRect/>
          <a:stretch>
            <a:fillRect/>
          </a:stretch>
        </p:blipFill>
        <p:spPr bwMode="auto">
          <a:xfrm>
            <a:off x="228600" y="95250"/>
            <a:ext cx="8686800" cy="6457950"/>
          </a:xfrm>
          <a:prstGeom prst="rect">
            <a:avLst/>
          </a:prstGeom>
          <a:noFill/>
          <a:ln w="9525">
            <a:noFill/>
            <a:miter lim="800000"/>
            <a:headEnd/>
            <a:tailEnd/>
          </a:ln>
        </p:spPr>
      </p:pic>
      <p:pic>
        <p:nvPicPr>
          <p:cNvPr id="58370" name="Picture 2" descr="fcubuc logo"/>
          <p:cNvPicPr>
            <a:picLocks noChangeAspect="1" noChangeArrowheads="1"/>
          </p:cNvPicPr>
          <p:nvPr/>
        </p:nvPicPr>
        <p:blipFill>
          <a:blip r:embed="rId4" cstate="print"/>
          <a:srcRect/>
          <a:stretch>
            <a:fillRect/>
          </a:stretch>
        </p:blipFill>
        <p:spPr bwMode="auto">
          <a:xfrm>
            <a:off x="2362200" y="1295400"/>
            <a:ext cx="4445000" cy="5257800"/>
          </a:xfrm>
          <a:prstGeom prst="rect">
            <a:avLst/>
          </a:prstGeom>
          <a:noFill/>
          <a:ln w="9525">
            <a:noFill/>
            <a:miter lim="800000"/>
            <a:headEnd/>
            <a:tailEnd/>
          </a:ln>
        </p:spPr>
      </p:pic>
      <p:sp>
        <p:nvSpPr>
          <p:cNvPr id="58371" name="WordArt 3"/>
          <p:cNvSpPr>
            <a:spLocks noChangeArrowheads="1" noChangeShapeType="1" noTextEdit="1"/>
          </p:cNvSpPr>
          <p:nvPr/>
        </p:nvSpPr>
        <p:spPr bwMode="auto">
          <a:xfrm>
            <a:off x="3200400" y="3200400"/>
            <a:ext cx="2590800" cy="11430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FCUBU</a:t>
            </a:r>
          </a:p>
        </p:txBody>
      </p:sp>
      <p:pic>
        <p:nvPicPr>
          <p:cNvPr id="58372" name="Picture 7" descr="cfp"/>
          <p:cNvPicPr>
            <a:picLocks noChangeAspect="1" noChangeArrowheads="1"/>
          </p:cNvPicPr>
          <p:nvPr/>
        </p:nvPicPr>
        <p:blipFill>
          <a:blip r:embed="rId5" cstate="print"/>
          <a:srcRect/>
          <a:stretch>
            <a:fillRect/>
          </a:stretch>
        </p:blipFill>
        <p:spPr bwMode="auto">
          <a:xfrm>
            <a:off x="4114800" y="4419600"/>
            <a:ext cx="1042988" cy="1042988"/>
          </a:xfrm>
          <a:prstGeom prst="rect">
            <a:avLst/>
          </a:prstGeom>
          <a:solidFill>
            <a:srgbClr val="000099">
              <a:alpha val="0"/>
            </a:srgbClr>
          </a:solidFill>
          <a:ln w="9525">
            <a:solidFill>
              <a:srgbClr val="000099"/>
            </a:solidFill>
            <a:miter lim="800000"/>
            <a:headEnd/>
            <a:tailEnd/>
          </a:ln>
        </p:spPr>
      </p:pic>
      <p:sp>
        <p:nvSpPr>
          <p:cNvPr id="58373" name="WordArt 10"/>
          <p:cNvSpPr>
            <a:spLocks noChangeArrowheads="1" noChangeShapeType="1" noTextEdit="1"/>
          </p:cNvSpPr>
          <p:nvPr/>
        </p:nvSpPr>
        <p:spPr bwMode="auto">
          <a:xfrm>
            <a:off x="3048000" y="762000"/>
            <a:ext cx="3038475" cy="337185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000000"/>
                </a:solidFill>
                <a:latin typeface="Arial Black"/>
              </a:rPr>
              <a:t>PREGUNTAS</a:t>
            </a:r>
          </a:p>
        </p:txBody>
      </p:sp>
      <p:sp>
        <p:nvSpPr>
          <p:cNvPr id="7"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12651"/>
                                        </p:tgtEl>
                                        <p:attrNameLst>
                                          <p:attrName>style.visibility</p:attrName>
                                        </p:attrNameLst>
                                      </p:cBhvr>
                                      <p:to>
                                        <p:strVal val="visible"/>
                                      </p:to>
                                    </p:set>
                                    <p:animEffect transition="in" filter="dissolve">
                                      <p:cBhvr>
                                        <p:cTn id="7" dur="5000"/>
                                        <p:tgtEl>
                                          <p:spTgt spid="112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sz="3200" b="1" smtClean="0"/>
              <a:t>¿Cuándo debe elegir una barrera de guante un empleado que manipula alimentos?</a:t>
            </a:r>
          </a:p>
        </p:txBody>
      </p:sp>
      <p:sp>
        <p:nvSpPr>
          <p:cNvPr id="20482" name="Rectangle 3"/>
          <p:cNvSpPr>
            <a:spLocks noGrp="1" noChangeArrowheads="1"/>
          </p:cNvSpPr>
          <p:nvPr>
            <p:ph type="body" idx="1"/>
          </p:nvPr>
        </p:nvSpPr>
        <p:spPr/>
        <p:txBody>
          <a:bodyPr/>
          <a:lstStyle/>
          <a:p>
            <a:pPr eaLnBrk="1" hangingPunct="1">
              <a:lnSpc>
                <a:spcPct val="90000"/>
              </a:lnSpc>
              <a:buFontTx/>
              <a:buNone/>
            </a:pPr>
            <a:r>
              <a:rPr lang="en-US" sz="2400" b="1" dirty="0" smtClean="0"/>
              <a:t>Los </a:t>
            </a:r>
            <a:r>
              <a:rPr lang="en-US" sz="2400" b="1" dirty="0" err="1" smtClean="0"/>
              <a:t>guantes</a:t>
            </a:r>
            <a:r>
              <a:rPr lang="en-US" sz="2400" b="1" dirty="0" smtClean="0"/>
              <a:t> de </a:t>
            </a:r>
            <a:r>
              <a:rPr lang="en-US" sz="2400" b="1" dirty="0" err="1" smtClean="0"/>
              <a:t>vinil</a:t>
            </a:r>
            <a:r>
              <a:rPr lang="en-US" sz="2400" b="1" dirty="0" smtClean="0"/>
              <a:t>: </a:t>
            </a:r>
          </a:p>
          <a:p>
            <a:pPr lvl="1" eaLnBrk="1" hangingPunct="1">
              <a:lnSpc>
                <a:spcPct val="90000"/>
              </a:lnSpc>
            </a:pPr>
            <a:r>
              <a:rPr lang="es-ES" sz="1800" dirty="0" smtClean="0"/>
              <a:t>En caso de que alguien tenga una curita, infección o herida en las manos o brazos deberá suspender cualquier actividad que involucre el contacto de los alimentos con las manos descubiertas</a:t>
            </a:r>
            <a:endParaRPr lang="en-US" sz="1800" dirty="0" smtClean="0"/>
          </a:p>
          <a:p>
            <a:pPr eaLnBrk="1" hangingPunct="1">
              <a:lnSpc>
                <a:spcPct val="90000"/>
              </a:lnSpc>
              <a:buFontTx/>
              <a:buNone/>
            </a:pPr>
            <a:endParaRPr lang="en-US" sz="1800" dirty="0" smtClean="0"/>
          </a:p>
          <a:p>
            <a:pPr lvl="1" eaLnBrk="1" hangingPunct="1">
              <a:lnSpc>
                <a:spcPct val="90000"/>
              </a:lnSpc>
            </a:pPr>
            <a:r>
              <a:rPr lang="es-ES" sz="1800" dirty="0" smtClean="0"/>
              <a:t>En caso de que los empleados que manipulan alimentos usen uñas postizas o esmalte para las uñas se deberá utilizar guantes desechables al manipular alimentos</a:t>
            </a:r>
            <a:endParaRPr lang="en-US" sz="1800" dirty="0" smtClean="0"/>
          </a:p>
          <a:p>
            <a:pPr eaLnBrk="1" hangingPunct="1">
              <a:lnSpc>
                <a:spcPct val="90000"/>
              </a:lnSpc>
              <a:buFontTx/>
              <a:buNone/>
            </a:pPr>
            <a:endParaRPr lang="en-US" sz="2400" dirty="0" smtClean="0"/>
          </a:p>
          <a:p>
            <a:pPr eaLnBrk="1" hangingPunct="1">
              <a:lnSpc>
                <a:spcPct val="90000"/>
              </a:lnSpc>
            </a:pPr>
            <a:r>
              <a:rPr lang="es-ES" sz="2000" dirty="0" smtClean="0"/>
              <a:t>El uso de guantes es opcional para la manipulación de carnes crudas pero pueden ser utilizados para desempeñar actividades de preparación como empanizar/capear carnes, aves, mariscos o vegetales, </a:t>
            </a:r>
            <a:endParaRPr lang="en-US" sz="2000" dirty="0" smtClean="0"/>
          </a:p>
        </p:txBody>
      </p:sp>
      <p:pic>
        <p:nvPicPr>
          <p:cNvPr id="20483" name="Picture 4" descr="Walmart5-2007 030"/>
          <p:cNvPicPr>
            <a:picLocks noChangeAspect="1" noChangeArrowheads="1"/>
          </p:cNvPicPr>
          <p:nvPr/>
        </p:nvPicPr>
        <p:blipFill>
          <a:blip r:embed="rId3" cstate="print"/>
          <a:srcRect/>
          <a:stretch>
            <a:fillRect/>
          </a:stretch>
        </p:blipFill>
        <p:spPr bwMode="auto">
          <a:xfrm>
            <a:off x="5257800" y="5181600"/>
            <a:ext cx="2133600" cy="1600200"/>
          </a:xfrm>
          <a:prstGeom prst="rect">
            <a:avLst/>
          </a:prstGeom>
          <a:noFill/>
          <a:ln w="9525">
            <a:noFill/>
            <a:miter lim="800000"/>
            <a:headEnd/>
            <a:tailEnd/>
          </a:ln>
        </p:spPr>
      </p:pic>
      <p:sp>
        <p:nvSpPr>
          <p:cNvPr id="16389" name="AutoShape 5"/>
          <p:cNvSpPr>
            <a:spLocks noChangeArrowheads="1"/>
          </p:cNvSpPr>
          <p:nvPr/>
        </p:nvSpPr>
        <p:spPr bwMode="auto">
          <a:xfrm>
            <a:off x="6781800" y="5867400"/>
            <a:ext cx="1905000" cy="228600"/>
          </a:xfrm>
          <a:prstGeom prst="leftArrow">
            <a:avLst>
              <a:gd name="adj1" fmla="val 50000"/>
              <a:gd name="adj2" fmla="val 208333"/>
            </a:avLst>
          </a:prstGeom>
          <a:solidFill>
            <a:srgbClr val="FF3300"/>
          </a:solidFill>
          <a:ln w="9525">
            <a:solidFill>
              <a:schemeClr val="tx1"/>
            </a:solidFill>
            <a:miter lim="800000"/>
            <a:headEnd/>
            <a:tailEnd/>
          </a:ln>
        </p:spPr>
        <p:txBody>
          <a:bodyPr wrap="none" anchor="ctr"/>
          <a:lstStyle/>
          <a:p>
            <a:endParaRPr lang="es-ES"/>
          </a:p>
        </p:txBody>
      </p:sp>
      <p:sp>
        <p:nvSpPr>
          <p:cNvPr id="6" name="Footer Placeholder 131"/>
          <p:cNvSpPr>
            <a:spLocks noGrp="1"/>
          </p:cNvSpPr>
          <p:nvPr/>
        </p:nvSpPr>
        <p:spPr bwMode="auto">
          <a:xfrm>
            <a:off x="-76200" y="6172200"/>
            <a:ext cx="533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err="1" smtClean="0"/>
              <a:t>Presentación</a:t>
            </a:r>
            <a:r>
              <a:rPr lang="en-US" sz="1100" dirty="0" smtClean="0"/>
              <a:t> </a:t>
            </a:r>
            <a:r>
              <a:rPr lang="en-US" sz="1100" dirty="0" err="1" smtClean="0"/>
              <a:t>preparada</a:t>
            </a:r>
            <a:r>
              <a:rPr lang="en-US" sz="1100" dirty="0" smtClean="0"/>
              <a:t> </a:t>
            </a:r>
            <a:r>
              <a:rPr lang="en-US" sz="1100" dirty="0" err="1" smtClean="0"/>
              <a:t>por</a:t>
            </a:r>
            <a:r>
              <a:rPr lang="en-US" sz="1100" dirty="0" smtClean="0"/>
              <a:t> el </a:t>
            </a:r>
            <a:r>
              <a:rPr lang="en-US" sz="1100" dirty="0"/>
              <a:t>Food Contact and Utensil Barrier Usage Committee for the Conference for the Food Protection  - </a:t>
            </a:r>
            <a:r>
              <a:rPr lang="en-US" sz="1100" dirty="0" err="1" smtClean="0"/>
              <a:t>Revisada</a:t>
            </a:r>
            <a:r>
              <a:rPr lang="en-US" sz="1100" dirty="0" smtClean="0"/>
              <a:t> en  </a:t>
            </a:r>
            <a:r>
              <a:rPr lang="en-US" sz="1100" dirty="0" err="1" smtClean="0"/>
              <a:t>Deciembre</a:t>
            </a:r>
            <a:r>
              <a:rPr lang="en-US" sz="1100" dirty="0" smtClean="0"/>
              <a:t> </a:t>
            </a:r>
            <a:r>
              <a:rPr lang="en-US" sz="1100" dirty="0"/>
              <a:t>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endCondLst>
                                    <p:cond evt="onNext" delay="0">
                                      <p:tgtEl>
                                        <p:sldTgt/>
                                      </p:tgtEl>
                                    </p:cond>
                                  </p:endCondLst>
                                  <p:childTnLst>
                                    <p:animClr clrSpc="rgb" dir="cw">
                                      <p:cBhvr override="childStyle">
                                        <p:cTn id="6" dur="250" autoRev="1" fill="hold"/>
                                        <p:tgtEl>
                                          <p:spTgt spid="16389"/>
                                        </p:tgtEl>
                                        <p:attrNameLst>
                                          <p:attrName>style.color</p:attrName>
                                        </p:attrNameLst>
                                      </p:cBhvr>
                                      <p:to>
                                        <a:schemeClr val="bg1"/>
                                      </p:to>
                                    </p:animClr>
                                    <p:animClr clrSpc="rgb" dir="cw">
                                      <p:cBhvr>
                                        <p:cTn id="7" dur="250" autoRev="1" fill="hold"/>
                                        <p:tgtEl>
                                          <p:spTgt spid="16389"/>
                                        </p:tgtEl>
                                        <p:attrNameLst>
                                          <p:attrName>fillcolor</p:attrName>
                                        </p:attrNameLst>
                                      </p:cBhvr>
                                      <p:to>
                                        <a:schemeClr val="bg1"/>
                                      </p:to>
                                    </p:animClr>
                                    <p:set>
                                      <p:cBhvr>
                                        <p:cTn id="8" dur="250" autoRev="1" fill="hold"/>
                                        <p:tgtEl>
                                          <p:spTgt spid="16389"/>
                                        </p:tgtEl>
                                        <p:attrNameLst>
                                          <p:attrName>fill.type</p:attrName>
                                        </p:attrNameLst>
                                      </p:cBhvr>
                                      <p:to>
                                        <p:strVal val="solid"/>
                                      </p:to>
                                    </p:set>
                                    <p:set>
                                      <p:cBhvr>
                                        <p:cTn id="9" dur="250" autoRev="1" fill="hold"/>
                                        <p:tgtEl>
                                          <p:spTgt spid="1638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457200" y="533400"/>
            <a:ext cx="8229600" cy="715963"/>
          </a:xfrm>
        </p:spPr>
        <p:txBody>
          <a:bodyPr/>
          <a:lstStyle/>
          <a:p>
            <a:pPr eaLnBrk="1" hangingPunct="1"/>
            <a:r>
              <a:rPr lang="en-US" sz="3200" b="1" smtClean="0"/>
              <a:t>Las Barreras de Guante deben ser específicas para cada Tarea</a:t>
            </a:r>
            <a:br>
              <a:rPr lang="en-US" sz="3200" b="1" smtClean="0"/>
            </a:br>
            <a:endParaRPr lang="en-US" sz="3200" b="1" smtClean="0"/>
          </a:p>
        </p:txBody>
      </p:sp>
      <p:sp>
        <p:nvSpPr>
          <p:cNvPr id="21506" name="Rectangle 3"/>
          <p:cNvSpPr>
            <a:spLocks noGrp="1" noChangeArrowheads="1"/>
          </p:cNvSpPr>
          <p:nvPr>
            <p:ph type="body" idx="1"/>
          </p:nvPr>
        </p:nvSpPr>
        <p:spPr/>
        <p:txBody>
          <a:bodyPr/>
          <a:lstStyle/>
          <a:p>
            <a:pPr eaLnBrk="1" hangingPunct="1">
              <a:lnSpc>
                <a:spcPct val="90000"/>
              </a:lnSpc>
            </a:pPr>
            <a:r>
              <a:rPr lang="es-ES" sz="2400" dirty="0" smtClean="0"/>
              <a:t>Use sólo los guantes designados para las labores específicas. Los guantes desechables son específicos para cada tarea y no deben ser usados de manera indefinida</a:t>
            </a:r>
            <a:endParaRPr lang="en-US" sz="2400" dirty="0" smtClean="0"/>
          </a:p>
          <a:p>
            <a:pPr eaLnBrk="1" hangingPunct="1">
              <a:lnSpc>
                <a:spcPct val="90000"/>
              </a:lnSpc>
              <a:buFontTx/>
              <a:buNone/>
            </a:pPr>
            <a:endParaRPr lang="en-US" sz="2400" dirty="0" smtClean="0"/>
          </a:p>
          <a:p>
            <a:pPr eaLnBrk="1" hangingPunct="1">
              <a:lnSpc>
                <a:spcPct val="90000"/>
              </a:lnSpc>
            </a:pPr>
            <a:r>
              <a:rPr lang="es-ES" sz="2400" dirty="0" smtClean="0"/>
              <a:t>Los guantes asignados para manipular alimentos no deben ser utilizados para ninguna otra tarea como </a:t>
            </a:r>
            <a:r>
              <a:rPr lang="es-ES" sz="2400" dirty="0" smtClean="0">
                <a:solidFill>
                  <a:srgbClr val="000000"/>
                </a:solidFill>
              </a:rPr>
              <a:t>sacar</a:t>
            </a:r>
            <a:r>
              <a:rPr lang="es-ES" sz="2400" dirty="0" smtClean="0"/>
              <a:t> la basura, manipular dinero, limpiar superficies, etc.</a:t>
            </a:r>
            <a:endParaRPr lang="en-US" sz="2400" dirty="0" smtClean="0"/>
          </a:p>
          <a:p>
            <a:pPr eaLnBrk="1" hangingPunct="1">
              <a:lnSpc>
                <a:spcPct val="90000"/>
              </a:lnSpc>
              <a:buFontTx/>
              <a:buNone/>
            </a:pPr>
            <a:endParaRPr lang="en-US" sz="2400" dirty="0" smtClean="0"/>
          </a:p>
          <a:p>
            <a:pPr eaLnBrk="1" hangingPunct="1">
              <a:lnSpc>
                <a:spcPct val="90000"/>
              </a:lnSpc>
            </a:pPr>
            <a:r>
              <a:rPr lang="es-ES" sz="2400" dirty="0" smtClean="0"/>
              <a:t>Use guantes de vinilo, nitrilo sintético o látex cuando vaya a preparar (cocinar) alimentos cerca de fuentes de calor en vez de guantes de polietileno ya que éstos no son resistentes al calor</a:t>
            </a:r>
            <a:endParaRPr lang="en-US" sz="2400" dirty="0" smtClean="0"/>
          </a:p>
          <a:p>
            <a:pPr eaLnBrk="1" hangingPunct="1">
              <a:lnSpc>
                <a:spcPct val="90000"/>
              </a:lnSpc>
            </a:pPr>
            <a:endParaRPr lang="en-US" sz="2400" dirty="0" smtClean="0"/>
          </a:p>
        </p:txBody>
      </p:sp>
      <p:sp>
        <p:nvSpPr>
          <p:cNvPr id="4" name="Footer Placeholder 131"/>
          <p:cNvSpPr>
            <a:spLocks noGrp="1"/>
          </p:cNvSpPr>
          <p:nvPr/>
        </p:nvSpPr>
        <p:spPr bwMode="auto">
          <a:xfrm>
            <a:off x="1066800" y="630555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descr="contactvinyl"/>
          <p:cNvPicPr>
            <a:picLocks noChangeAspect="1" noChangeArrowheads="1"/>
          </p:cNvPicPr>
          <p:nvPr/>
        </p:nvPicPr>
        <p:blipFill>
          <a:blip r:embed="rId3" cstate="print"/>
          <a:srcRect/>
          <a:stretch>
            <a:fillRect/>
          </a:stretch>
        </p:blipFill>
        <p:spPr bwMode="auto">
          <a:xfrm>
            <a:off x="228600" y="4191000"/>
            <a:ext cx="4267200" cy="2509838"/>
          </a:xfrm>
          <a:prstGeom prst="rect">
            <a:avLst/>
          </a:prstGeom>
          <a:noFill/>
          <a:ln w="9525">
            <a:noFill/>
            <a:miter lim="800000"/>
            <a:headEnd/>
            <a:tailEnd/>
          </a:ln>
        </p:spPr>
      </p:pic>
      <p:pic>
        <p:nvPicPr>
          <p:cNvPr id="22530" name="Picture 3" descr="safetygrip"/>
          <p:cNvPicPr>
            <a:picLocks noChangeAspect="1" noChangeArrowheads="1"/>
          </p:cNvPicPr>
          <p:nvPr/>
        </p:nvPicPr>
        <p:blipFill>
          <a:blip r:embed="rId4" cstate="print"/>
          <a:srcRect/>
          <a:stretch>
            <a:fillRect/>
          </a:stretch>
        </p:blipFill>
        <p:spPr bwMode="auto">
          <a:xfrm>
            <a:off x="4953000" y="1371600"/>
            <a:ext cx="3886200" cy="2228850"/>
          </a:xfrm>
          <a:prstGeom prst="rect">
            <a:avLst/>
          </a:prstGeom>
          <a:noFill/>
          <a:ln w="9525">
            <a:noFill/>
            <a:miter lim="800000"/>
            <a:headEnd/>
            <a:tailEnd/>
          </a:ln>
        </p:spPr>
      </p:pic>
      <p:pic>
        <p:nvPicPr>
          <p:cNvPr id="22531" name="Picture 4" descr="endure"/>
          <p:cNvPicPr>
            <a:picLocks noChangeAspect="1" noChangeArrowheads="1"/>
          </p:cNvPicPr>
          <p:nvPr/>
        </p:nvPicPr>
        <p:blipFill>
          <a:blip r:embed="rId5" cstate="print"/>
          <a:srcRect/>
          <a:stretch>
            <a:fillRect/>
          </a:stretch>
        </p:blipFill>
        <p:spPr bwMode="auto">
          <a:xfrm>
            <a:off x="4953000" y="4191000"/>
            <a:ext cx="3962400" cy="2514600"/>
          </a:xfrm>
          <a:prstGeom prst="rect">
            <a:avLst/>
          </a:prstGeom>
          <a:noFill/>
          <a:ln w="9525">
            <a:noFill/>
            <a:miter lim="800000"/>
            <a:headEnd/>
            <a:tailEnd/>
          </a:ln>
        </p:spPr>
      </p:pic>
      <p:sp>
        <p:nvSpPr>
          <p:cNvPr id="22532" name="Text Box 5"/>
          <p:cNvSpPr txBox="1">
            <a:spLocks noChangeArrowheads="1"/>
          </p:cNvSpPr>
          <p:nvPr/>
        </p:nvSpPr>
        <p:spPr bwMode="auto">
          <a:xfrm>
            <a:off x="228600" y="990600"/>
            <a:ext cx="35814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Guantes de Polietileno</a:t>
            </a:r>
          </a:p>
        </p:txBody>
      </p:sp>
      <p:sp>
        <p:nvSpPr>
          <p:cNvPr id="22533" name="Text Box 6"/>
          <p:cNvSpPr txBox="1">
            <a:spLocks noChangeArrowheads="1"/>
          </p:cNvSpPr>
          <p:nvPr/>
        </p:nvSpPr>
        <p:spPr bwMode="auto">
          <a:xfrm>
            <a:off x="304800" y="3810000"/>
            <a:ext cx="40386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Guantes de Vinilo</a:t>
            </a:r>
          </a:p>
        </p:txBody>
      </p:sp>
      <p:sp>
        <p:nvSpPr>
          <p:cNvPr id="22534" name="Text Box 7"/>
          <p:cNvSpPr txBox="1">
            <a:spLocks noChangeArrowheads="1"/>
          </p:cNvSpPr>
          <p:nvPr/>
        </p:nvSpPr>
        <p:spPr bwMode="auto">
          <a:xfrm>
            <a:off x="4876800" y="1004888"/>
            <a:ext cx="4267200" cy="366712"/>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Guantes de Látex</a:t>
            </a:r>
          </a:p>
        </p:txBody>
      </p:sp>
      <p:sp>
        <p:nvSpPr>
          <p:cNvPr id="22535" name="Text Box 8"/>
          <p:cNvSpPr txBox="1">
            <a:spLocks noChangeArrowheads="1"/>
          </p:cNvSpPr>
          <p:nvPr/>
        </p:nvSpPr>
        <p:spPr bwMode="auto">
          <a:xfrm>
            <a:off x="5105400" y="3733800"/>
            <a:ext cx="4038600" cy="366713"/>
          </a:xfrm>
          <a:prstGeom prst="rect">
            <a:avLst/>
          </a:prstGeom>
          <a:noFill/>
          <a:ln w="9525">
            <a:noFill/>
            <a:miter lim="800000"/>
            <a:headEnd/>
            <a:tailEnd/>
          </a:ln>
        </p:spPr>
        <p:txBody>
          <a:bodyPr>
            <a:spAutoFit/>
          </a:bodyPr>
          <a:lstStyle/>
          <a:p>
            <a:pPr eaLnBrk="0" hangingPunct="0">
              <a:spcBef>
                <a:spcPct val="50000"/>
              </a:spcBef>
            </a:pPr>
            <a:r>
              <a:rPr lang="en-US" b="1">
                <a:latin typeface="Tahoma" pitchFamily="34" charset="0"/>
              </a:rPr>
              <a:t>Guantes de Nitrilo</a:t>
            </a:r>
          </a:p>
        </p:txBody>
      </p:sp>
      <p:pic>
        <p:nvPicPr>
          <p:cNvPr id="22536" name="Picture 9" descr="HD_972_M"/>
          <p:cNvPicPr>
            <a:picLocks noChangeAspect="1" noChangeArrowheads="1"/>
          </p:cNvPicPr>
          <p:nvPr/>
        </p:nvPicPr>
        <p:blipFill>
          <a:blip r:embed="rId6" cstate="print"/>
          <a:srcRect/>
          <a:stretch>
            <a:fillRect/>
          </a:stretch>
        </p:blipFill>
        <p:spPr bwMode="auto">
          <a:xfrm>
            <a:off x="228600" y="1371600"/>
            <a:ext cx="3962400" cy="2406650"/>
          </a:xfrm>
          <a:prstGeom prst="rect">
            <a:avLst/>
          </a:prstGeom>
          <a:noFill/>
          <a:ln w="9525">
            <a:noFill/>
            <a:miter lim="800000"/>
            <a:headEnd/>
            <a:tailEnd/>
          </a:ln>
        </p:spPr>
      </p:pic>
      <p:sp>
        <p:nvSpPr>
          <p:cNvPr id="22537" name="Rectangle 11"/>
          <p:cNvSpPr>
            <a:spLocks noChangeArrowheads="1"/>
          </p:cNvSpPr>
          <p:nvPr/>
        </p:nvSpPr>
        <p:spPr bwMode="auto">
          <a:xfrm>
            <a:off x="381000" y="381000"/>
            <a:ext cx="8229600" cy="990600"/>
          </a:xfrm>
          <a:prstGeom prst="rect">
            <a:avLst/>
          </a:prstGeom>
          <a:noFill/>
          <a:ln w="9525">
            <a:noFill/>
            <a:miter lim="800000"/>
            <a:headEnd/>
            <a:tailEnd/>
          </a:ln>
        </p:spPr>
        <p:txBody>
          <a:bodyPr anchor="ctr"/>
          <a:lstStyle/>
          <a:p>
            <a:pPr algn="ctr"/>
            <a:r>
              <a:rPr lang="es-ES" sz="3200" b="1"/>
              <a:t>Los cuatro materiales de guantes más comunes</a:t>
            </a:r>
            <a:r>
              <a:rPr lang="es-ES" sz="3200" b="1" u="sng"/>
              <a:t> </a:t>
            </a:r>
            <a:r>
              <a:rPr lang="en-US" sz="4400">
                <a:solidFill>
                  <a:schemeClr val="tx2"/>
                </a:solidFill>
              </a:rPr>
              <a:t/>
            </a:r>
            <a:br>
              <a:rPr lang="en-US" sz="4400">
                <a:solidFill>
                  <a:schemeClr val="tx2"/>
                </a:solidFill>
              </a:rPr>
            </a:br>
            <a:endParaRPr lang="en-US" sz="4400">
              <a:solidFill>
                <a:schemeClr val="tx2"/>
              </a:solidFill>
            </a:endParaRPr>
          </a:p>
        </p:txBody>
      </p:sp>
      <p:sp>
        <p:nvSpPr>
          <p:cNvPr id="11" name="Footer Placeholder 131"/>
          <p:cNvSpPr>
            <a:spLocks noGrp="1"/>
          </p:cNvSpPr>
          <p:nvPr/>
        </p:nvSpPr>
        <p:spPr bwMode="auto">
          <a:xfrm>
            <a:off x="0" y="6629400"/>
            <a:ext cx="9144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900" dirty="0" err="1" smtClean="0"/>
              <a:t>Presentación</a:t>
            </a:r>
            <a:r>
              <a:rPr lang="en-US" sz="900" dirty="0" smtClean="0"/>
              <a:t> </a:t>
            </a:r>
            <a:r>
              <a:rPr lang="en-US" sz="900" dirty="0" err="1" smtClean="0"/>
              <a:t>preparada</a:t>
            </a:r>
            <a:r>
              <a:rPr lang="en-US" sz="900" dirty="0" smtClean="0"/>
              <a:t> </a:t>
            </a:r>
            <a:r>
              <a:rPr lang="en-US" sz="900" dirty="0" err="1" smtClean="0"/>
              <a:t>por</a:t>
            </a:r>
            <a:r>
              <a:rPr lang="en-US" sz="900" dirty="0" smtClean="0"/>
              <a:t> el </a:t>
            </a:r>
            <a:r>
              <a:rPr lang="en-US" sz="900" dirty="0"/>
              <a:t>Food Contact and Utensil Barrier Usage Committee for the Conference for the Food Protection  - </a:t>
            </a:r>
            <a:r>
              <a:rPr lang="en-US" sz="900" dirty="0" err="1" smtClean="0"/>
              <a:t>Revisada</a:t>
            </a:r>
            <a:r>
              <a:rPr lang="en-US" sz="900" dirty="0" smtClean="0"/>
              <a:t> en  </a:t>
            </a:r>
            <a:r>
              <a:rPr lang="en-US" sz="900" dirty="0" err="1" smtClean="0"/>
              <a:t>Deciembre</a:t>
            </a:r>
            <a:r>
              <a:rPr lang="en-US" sz="900" dirty="0" smtClean="0"/>
              <a:t> </a:t>
            </a:r>
            <a:r>
              <a:rPr lang="en-US" sz="900" dirty="0"/>
              <a:t>2009</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s-ES" sz="3200" b="1" smtClean="0"/>
              <a:t>Evite la contaminación cruzada mediante el lavado de manos y cambio de guantes </a:t>
            </a:r>
            <a:r>
              <a:rPr lang="en-US" sz="3200" b="1" smtClean="0"/>
              <a:t/>
            </a:r>
            <a:br>
              <a:rPr lang="en-US" sz="3200" b="1" smtClean="0"/>
            </a:br>
            <a:endParaRPr lang="en-US" sz="3200" b="1" smtClean="0"/>
          </a:p>
        </p:txBody>
      </p:sp>
      <p:sp>
        <p:nvSpPr>
          <p:cNvPr id="23554" name="Rectangle 3"/>
          <p:cNvSpPr>
            <a:spLocks noGrp="1" noChangeArrowheads="1"/>
          </p:cNvSpPr>
          <p:nvPr>
            <p:ph type="body" idx="1"/>
          </p:nvPr>
        </p:nvSpPr>
        <p:spPr/>
        <p:txBody>
          <a:bodyPr/>
          <a:lstStyle/>
          <a:p>
            <a:pPr eaLnBrk="1" hangingPunct="1">
              <a:lnSpc>
                <a:spcPct val="90000"/>
              </a:lnSpc>
            </a:pPr>
            <a:r>
              <a:rPr lang="es-ES" sz="2400" dirty="0" smtClean="0"/>
              <a:t>En caso de que esté manipulando carne, aves o mariscos con guantes, no podrá tocar alimentos RTE sin haber lavado sus manos y cambiado los guantes previamente</a:t>
            </a:r>
            <a:endParaRPr lang="en-US" sz="2400" dirty="0" smtClean="0"/>
          </a:p>
          <a:p>
            <a:pPr eaLnBrk="1" hangingPunct="1">
              <a:lnSpc>
                <a:spcPct val="90000"/>
              </a:lnSpc>
            </a:pPr>
            <a:endParaRPr lang="en-US" sz="2400" dirty="0" smtClean="0"/>
          </a:p>
          <a:p>
            <a:pPr eaLnBrk="1" hangingPunct="1">
              <a:lnSpc>
                <a:spcPct val="90000"/>
              </a:lnSpc>
            </a:pPr>
            <a:r>
              <a:rPr lang="es-ES" sz="2400" dirty="0" smtClean="0"/>
              <a:t>Deberá remover o cambiar los guantes cada vez que se cambie de actividad o bien cuando se abandone la estación de trabajo. Antes de volver a colocarse los guantes debe haber un lavado de manos previo</a:t>
            </a:r>
            <a:endParaRPr lang="en-US" sz="2400" dirty="0" smtClean="0"/>
          </a:p>
          <a:p>
            <a:pPr eaLnBrk="1" hangingPunct="1">
              <a:lnSpc>
                <a:spcPct val="90000"/>
              </a:lnSpc>
              <a:buFontTx/>
              <a:buNone/>
            </a:pPr>
            <a:endParaRPr lang="en-US" sz="2400" dirty="0" smtClean="0"/>
          </a:p>
          <a:p>
            <a:pPr eaLnBrk="1" hangingPunct="1">
              <a:lnSpc>
                <a:spcPct val="90000"/>
              </a:lnSpc>
            </a:pPr>
            <a:r>
              <a:rPr lang="es-ES" sz="2400" dirty="0" smtClean="0"/>
              <a:t>Los guantes de colores para tareas específicas son otra opción para la prevención de la contaminación cruzada</a:t>
            </a:r>
            <a:endParaRPr lang="en-US" sz="2400" dirty="0" smtClean="0"/>
          </a:p>
          <a:p>
            <a:pPr eaLnBrk="1" hangingPunct="1">
              <a:lnSpc>
                <a:spcPct val="90000"/>
              </a:lnSpc>
              <a:buFontTx/>
              <a:buNone/>
            </a:pPr>
            <a:endParaRPr lang="en-US" sz="2400" dirty="0" smtClean="0"/>
          </a:p>
          <a:p>
            <a:pPr eaLnBrk="1" hangingPunct="1">
              <a:lnSpc>
                <a:spcPct val="90000"/>
              </a:lnSpc>
              <a:buFontTx/>
              <a:buNone/>
            </a:pPr>
            <a:endParaRPr lang="en-US" sz="2400" dirty="0" smtClean="0"/>
          </a:p>
        </p:txBody>
      </p:sp>
      <p:sp>
        <p:nvSpPr>
          <p:cNvPr id="4" name="Footer Placeholder 131"/>
          <p:cNvSpPr>
            <a:spLocks noGrp="1"/>
          </p:cNvSpPr>
          <p:nvPr/>
        </p:nvSpPr>
        <p:spPr bwMode="auto">
          <a:xfrm>
            <a:off x="1066800" y="6324600"/>
            <a:ext cx="7010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dirty="0" err="1" smtClean="0"/>
              <a:t>Presentación</a:t>
            </a:r>
            <a:r>
              <a:rPr lang="en-US" dirty="0" smtClean="0"/>
              <a:t> </a:t>
            </a:r>
            <a:r>
              <a:rPr lang="en-US" dirty="0" err="1" smtClean="0"/>
              <a:t>preparada</a:t>
            </a:r>
            <a:r>
              <a:rPr lang="en-US" dirty="0" smtClean="0"/>
              <a:t> </a:t>
            </a:r>
            <a:r>
              <a:rPr lang="en-US" dirty="0" err="1" smtClean="0"/>
              <a:t>por</a:t>
            </a:r>
            <a:r>
              <a:rPr lang="en-US" dirty="0" smtClean="0"/>
              <a:t> el </a:t>
            </a:r>
            <a:r>
              <a:rPr lang="en-US" dirty="0"/>
              <a:t>Food Contact and Utensil Barrier Usage Committee for the Conference for the Food Protection  - </a:t>
            </a:r>
            <a:r>
              <a:rPr lang="en-US" dirty="0" err="1" smtClean="0"/>
              <a:t>Revisada</a:t>
            </a:r>
            <a:r>
              <a:rPr lang="en-US" dirty="0" smtClean="0"/>
              <a:t> en  </a:t>
            </a:r>
            <a:r>
              <a:rPr lang="en-US" dirty="0" err="1" smtClean="0"/>
              <a:t>Deciembre</a:t>
            </a:r>
            <a:r>
              <a:rPr lang="en-US" dirty="0" smtClean="0"/>
              <a:t> </a:t>
            </a:r>
            <a:r>
              <a:rPr lang="en-US" dirty="0"/>
              <a:t>2009</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ctrTitle"/>
          </p:nvPr>
        </p:nvSpPr>
        <p:spPr>
          <a:xfrm>
            <a:off x="1752600" y="-152400"/>
            <a:ext cx="5257800" cy="1219200"/>
          </a:xfrm>
        </p:spPr>
        <p:txBody>
          <a:bodyPr/>
          <a:lstStyle/>
          <a:p>
            <a:pPr eaLnBrk="1" hangingPunct="1"/>
            <a:r>
              <a:rPr lang="en-US" b="1" smtClean="0"/>
              <a:t>Lavado de Manos </a:t>
            </a:r>
          </a:p>
        </p:txBody>
      </p:sp>
      <p:pic>
        <p:nvPicPr>
          <p:cNvPr id="24578" name="Picture 3" descr="handwashing 004"/>
          <p:cNvPicPr>
            <a:picLocks noChangeAspect="1" noChangeArrowheads="1"/>
          </p:cNvPicPr>
          <p:nvPr/>
        </p:nvPicPr>
        <p:blipFill>
          <a:blip r:embed="rId3" cstate="print"/>
          <a:srcRect/>
          <a:stretch>
            <a:fillRect/>
          </a:stretch>
        </p:blipFill>
        <p:spPr bwMode="auto">
          <a:xfrm>
            <a:off x="1143000" y="1447800"/>
            <a:ext cx="1981200" cy="1638300"/>
          </a:xfrm>
          <a:prstGeom prst="rect">
            <a:avLst/>
          </a:prstGeom>
          <a:noFill/>
          <a:ln w="9525">
            <a:noFill/>
            <a:miter lim="800000"/>
            <a:headEnd/>
            <a:tailEnd/>
          </a:ln>
        </p:spPr>
      </p:pic>
      <p:pic>
        <p:nvPicPr>
          <p:cNvPr id="24579" name="Picture 4" descr="handwashing 007"/>
          <p:cNvPicPr>
            <a:picLocks noChangeAspect="1" noChangeArrowheads="1"/>
          </p:cNvPicPr>
          <p:nvPr/>
        </p:nvPicPr>
        <p:blipFill>
          <a:blip r:embed="rId4" cstate="print"/>
          <a:srcRect/>
          <a:stretch>
            <a:fillRect/>
          </a:stretch>
        </p:blipFill>
        <p:spPr bwMode="auto">
          <a:xfrm>
            <a:off x="762000" y="4114800"/>
            <a:ext cx="1828800" cy="1616075"/>
          </a:xfrm>
          <a:prstGeom prst="rect">
            <a:avLst/>
          </a:prstGeom>
          <a:noFill/>
          <a:ln w="9525">
            <a:noFill/>
            <a:miter lim="800000"/>
            <a:headEnd/>
            <a:tailEnd/>
          </a:ln>
        </p:spPr>
      </p:pic>
      <p:pic>
        <p:nvPicPr>
          <p:cNvPr id="24580" name="Picture 5" descr="handwashing 003"/>
          <p:cNvPicPr>
            <a:picLocks noChangeAspect="1" noChangeArrowheads="1"/>
          </p:cNvPicPr>
          <p:nvPr/>
        </p:nvPicPr>
        <p:blipFill>
          <a:blip r:embed="rId5" cstate="print"/>
          <a:srcRect/>
          <a:stretch>
            <a:fillRect/>
          </a:stretch>
        </p:blipFill>
        <p:spPr bwMode="auto">
          <a:xfrm>
            <a:off x="3657600" y="4114800"/>
            <a:ext cx="2057400" cy="1654175"/>
          </a:xfrm>
          <a:prstGeom prst="rect">
            <a:avLst/>
          </a:prstGeom>
          <a:noFill/>
          <a:ln w="9525">
            <a:noFill/>
            <a:miter lim="800000"/>
            <a:headEnd/>
            <a:tailEnd/>
          </a:ln>
        </p:spPr>
      </p:pic>
      <p:pic>
        <p:nvPicPr>
          <p:cNvPr id="24581" name="Picture 6" descr="handwashing 005"/>
          <p:cNvPicPr>
            <a:picLocks noChangeAspect="1" noChangeArrowheads="1"/>
          </p:cNvPicPr>
          <p:nvPr/>
        </p:nvPicPr>
        <p:blipFill>
          <a:blip r:embed="rId6" cstate="print"/>
          <a:srcRect/>
          <a:stretch>
            <a:fillRect/>
          </a:stretch>
        </p:blipFill>
        <p:spPr bwMode="auto">
          <a:xfrm>
            <a:off x="7010400" y="4191000"/>
            <a:ext cx="1587500" cy="1600200"/>
          </a:xfrm>
          <a:prstGeom prst="rect">
            <a:avLst/>
          </a:prstGeom>
          <a:noFill/>
          <a:ln w="9525">
            <a:noFill/>
            <a:miter lim="800000"/>
            <a:headEnd/>
            <a:tailEnd/>
          </a:ln>
        </p:spPr>
      </p:pic>
      <p:sp>
        <p:nvSpPr>
          <p:cNvPr id="24582" name="Text Box 7"/>
          <p:cNvSpPr txBox="1">
            <a:spLocks noChangeArrowheads="1"/>
          </p:cNvSpPr>
          <p:nvPr/>
        </p:nvSpPr>
        <p:spPr bwMode="auto">
          <a:xfrm>
            <a:off x="2286000" y="1600200"/>
            <a:ext cx="1447800" cy="244475"/>
          </a:xfrm>
          <a:prstGeom prst="rect">
            <a:avLst/>
          </a:prstGeom>
          <a:noFill/>
          <a:ln w="9525">
            <a:noFill/>
            <a:miter lim="800000"/>
            <a:headEnd/>
            <a:tailEnd/>
          </a:ln>
        </p:spPr>
        <p:txBody>
          <a:bodyPr>
            <a:spAutoFit/>
          </a:bodyPr>
          <a:lstStyle/>
          <a:p>
            <a:pPr>
              <a:spcBef>
                <a:spcPct val="50000"/>
              </a:spcBef>
            </a:pPr>
            <a:r>
              <a:rPr lang="en-US" sz="1000"/>
              <a:t>100</a:t>
            </a:r>
            <a:r>
              <a:rPr lang="en-US" sz="1000">
                <a:cs typeface="Arial" charset="0"/>
              </a:rPr>
              <a:t>°F (38</a:t>
            </a:r>
            <a:r>
              <a:rPr lang="en-US" sz="1000"/>
              <a:t>°C)</a:t>
            </a:r>
          </a:p>
        </p:txBody>
      </p:sp>
      <p:sp>
        <p:nvSpPr>
          <p:cNvPr id="24583" name="Text Box 8"/>
          <p:cNvSpPr txBox="1">
            <a:spLocks noChangeArrowheads="1"/>
          </p:cNvSpPr>
          <p:nvPr/>
        </p:nvSpPr>
        <p:spPr bwMode="auto">
          <a:xfrm>
            <a:off x="533400" y="3276600"/>
            <a:ext cx="3429000" cy="646113"/>
          </a:xfrm>
          <a:prstGeom prst="rect">
            <a:avLst/>
          </a:prstGeom>
          <a:noFill/>
          <a:ln w="9525">
            <a:noFill/>
            <a:miter lim="800000"/>
            <a:headEnd/>
            <a:tailEnd/>
          </a:ln>
        </p:spPr>
        <p:txBody>
          <a:bodyPr>
            <a:spAutoFit/>
          </a:bodyPr>
          <a:lstStyle/>
          <a:p>
            <a:pPr>
              <a:spcBef>
                <a:spcPct val="50000"/>
              </a:spcBef>
            </a:pPr>
            <a:r>
              <a:rPr lang="en-US" sz="1200" dirty="0" err="1"/>
              <a:t>Remoje</a:t>
            </a:r>
            <a:r>
              <a:rPr lang="en-US" sz="1200" dirty="0"/>
              <a:t> </a:t>
            </a:r>
            <a:r>
              <a:rPr lang="en-US" sz="1200" dirty="0" err="1"/>
              <a:t>sus</a:t>
            </a:r>
            <a:r>
              <a:rPr lang="en-US" sz="1200" dirty="0"/>
              <a:t> </a:t>
            </a:r>
            <a:r>
              <a:rPr lang="en-US" sz="1200" dirty="0" err="1"/>
              <a:t>manos</a:t>
            </a:r>
            <a:r>
              <a:rPr lang="en-US" sz="1200" dirty="0"/>
              <a:t> con </a:t>
            </a:r>
            <a:r>
              <a:rPr lang="en-US" sz="1200" dirty="0" err="1"/>
              <a:t>agua</a:t>
            </a:r>
            <a:r>
              <a:rPr lang="en-US" sz="1200" dirty="0"/>
              <a:t> a </a:t>
            </a:r>
            <a:r>
              <a:rPr lang="en-US" sz="1200" dirty="0" err="1"/>
              <a:t>una</a:t>
            </a:r>
            <a:r>
              <a:rPr lang="en-US" sz="1200" dirty="0"/>
              <a:t> </a:t>
            </a:r>
            <a:r>
              <a:rPr lang="en-US" sz="1200" dirty="0" err="1"/>
              <a:t>temperatura</a:t>
            </a:r>
            <a:r>
              <a:rPr lang="en-US" sz="1200" dirty="0"/>
              <a:t> </a:t>
            </a:r>
            <a:r>
              <a:rPr lang="en-US" sz="1200" dirty="0" err="1"/>
              <a:t>que</a:t>
            </a:r>
            <a:r>
              <a:rPr lang="en-US" sz="1200" dirty="0"/>
              <a:t> </a:t>
            </a:r>
            <a:r>
              <a:rPr lang="en-US" sz="1200" dirty="0" err="1"/>
              <a:t>soporte</a:t>
            </a:r>
            <a:r>
              <a:rPr lang="en-US" sz="1200" dirty="0"/>
              <a:t>  </a:t>
            </a:r>
            <a:r>
              <a:rPr lang="en-US" sz="1200" dirty="0" err="1"/>
              <a:t>cómodamente</a:t>
            </a:r>
            <a:r>
              <a:rPr lang="en-US" sz="1200" dirty="0"/>
              <a:t> (al </a:t>
            </a:r>
            <a:r>
              <a:rPr lang="en-US" sz="1200" dirty="0" err="1"/>
              <a:t>menos</a:t>
            </a:r>
            <a:r>
              <a:rPr lang="en-US" sz="1200" dirty="0"/>
              <a:t> 100</a:t>
            </a:r>
            <a:r>
              <a:rPr lang="en-US" sz="1200" dirty="0">
                <a:cs typeface="Arial" charset="0"/>
              </a:rPr>
              <a:t>°F (38</a:t>
            </a:r>
            <a:r>
              <a:rPr lang="en-US" sz="1200" dirty="0" smtClean="0"/>
              <a:t>° C) </a:t>
            </a:r>
            <a:endParaRPr lang="en-US" sz="1200" dirty="0"/>
          </a:p>
        </p:txBody>
      </p:sp>
      <p:sp>
        <p:nvSpPr>
          <p:cNvPr id="24584" name="Text Box 9"/>
          <p:cNvSpPr txBox="1">
            <a:spLocks noChangeArrowheads="1"/>
          </p:cNvSpPr>
          <p:nvPr/>
        </p:nvSpPr>
        <p:spPr bwMode="auto">
          <a:xfrm>
            <a:off x="381000" y="762000"/>
            <a:ext cx="609600" cy="366713"/>
          </a:xfrm>
          <a:prstGeom prst="rect">
            <a:avLst/>
          </a:prstGeom>
          <a:noFill/>
          <a:ln w="9525">
            <a:noFill/>
            <a:miter lim="800000"/>
            <a:headEnd/>
            <a:tailEnd/>
          </a:ln>
        </p:spPr>
        <p:txBody>
          <a:bodyPr>
            <a:spAutoFit/>
          </a:bodyPr>
          <a:lstStyle/>
          <a:p>
            <a:pPr>
              <a:spcBef>
                <a:spcPct val="50000"/>
              </a:spcBef>
            </a:pPr>
            <a:endParaRPr lang="es-ES"/>
          </a:p>
        </p:txBody>
      </p:sp>
      <p:sp>
        <p:nvSpPr>
          <p:cNvPr id="24585" name="Oval 10"/>
          <p:cNvSpPr>
            <a:spLocks noChangeArrowheads="1"/>
          </p:cNvSpPr>
          <p:nvPr/>
        </p:nvSpPr>
        <p:spPr bwMode="auto">
          <a:xfrm>
            <a:off x="685800" y="1447800"/>
            <a:ext cx="457200" cy="457200"/>
          </a:xfrm>
          <a:prstGeom prst="ellipse">
            <a:avLst/>
          </a:prstGeom>
          <a:solidFill>
            <a:schemeClr val="accent1"/>
          </a:solidFill>
          <a:ln w="9525">
            <a:solidFill>
              <a:schemeClr val="tx1"/>
            </a:solidFill>
            <a:round/>
            <a:headEnd/>
            <a:tailEnd/>
          </a:ln>
        </p:spPr>
        <p:txBody>
          <a:bodyPr wrap="none" anchor="ctr"/>
          <a:lstStyle/>
          <a:p>
            <a:pPr algn="ctr"/>
            <a:r>
              <a:rPr lang="en-US" b="1"/>
              <a:t>1</a:t>
            </a:r>
            <a:r>
              <a:rPr lang="en-US"/>
              <a:t> </a:t>
            </a:r>
          </a:p>
        </p:txBody>
      </p:sp>
      <p:sp>
        <p:nvSpPr>
          <p:cNvPr id="24586" name="Oval 11"/>
          <p:cNvSpPr>
            <a:spLocks noChangeArrowheads="1"/>
          </p:cNvSpPr>
          <p:nvPr/>
        </p:nvSpPr>
        <p:spPr bwMode="auto">
          <a:xfrm>
            <a:off x="4953000" y="1524000"/>
            <a:ext cx="457200" cy="457200"/>
          </a:xfrm>
          <a:prstGeom prst="ellipse">
            <a:avLst/>
          </a:prstGeom>
          <a:solidFill>
            <a:schemeClr val="accent1"/>
          </a:solidFill>
          <a:ln w="9525">
            <a:solidFill>
              <a:schemeClr val="tx1"/>
            </a:solidFill>
            <a:round/>
            <a:headEnd/>
            <a:tailEnd/>
          </a:ln>
        </p:spPr>
        <p:txBody>
          <a:bodyPr wrap="none" anchor="ctr"/>
          <a:lstStyle/>
          <a:p>
            <a:pPr algn="ctr"/>
            <a:r>
              <a:rPr lang="en-US"/>
              <a:t> </a:t>
            </a:r>
            <a:r>
              <a:rPr lang="en-US" b="1"/>
              <a:t>2</a:t>
            </a:r>
          </a:p>
        </p:txBody>
      </p:sp>
      <p:sp>
        <p:nvSpPr>
          <p:cNvPr id="24587" name="Oval 12"/>
          <p:cNvSpPr>
            <a:spLocks noChangeArrowheads="1"/>
          </p:cNvSpPr>
          <p:nvPr/>
        </p:nvSpPr>
        <p:spPr bwMode="auto">
          <a:xfrm>
            <a:off x="3505200" y="4038600"/>
            <a:ext cx="457200" cy="457200"/>
          </a:xfrm>
          <a:prstGeom prst="ellipse">
            <a:avLst/>
          </a:prstGeom>
          <a:solidFill>
            <a:schemeClr val="accent1"/>
          </a:solidFill>
          <a:ln w="9525">
            <a:solidFill>
              <a:schemeClr val="tx1"/>
            </a:solidFill>
            <a:round/>
            <a:headEnd/>
            <a:tailEnd/>
          </a:ln>
        </p:spPr>
        <p:txBody>
          <a:bodyPr wrap="none" anchor="ctr"/>
          <a:lstStyle/>
          <a:p>
            <a:pPr algn="ctr"/>
            <a:r>
              <a:rPr lang="en-US" b="1"/>
              <a:t>4</a:t>
            </a:r>
            <a:r>
              <a:rPr lang="en-US"/>
              <a:t> </a:t>
            </a:r>
          </a:p>
        </p:txBody>
      </p:sp>
      <p:sp>
        <p:nvSpPr>
          <p:cNvPr id="24588" name="Oval 13"/>
          <p:cNvSpPr>
            <a:spLocks noChangeArrowheads="1"/>
          </p:cNvSpPr>
          <p:nvPr/>
        </p:nvSpPr>
        <p:spPr bwMode="auto">
          <a:xfrm>
            <a:off x="6477000" y="4038600"/>
            <a:ext cx="457200" cy="457200"/>
          </a:xfrm>
          <a:prstGeom prst="ellipse">
            <a:avLst/>
          </a:prstGeom>
          <a:solidFill>
            <a:schemeClr val="accent1"/>
          </a:solidFill>
          <a:ln w="9525">
            <a:solidFill>
              <a:schemeClr val="tx1"/>
            </a:solidFill>
            <a:round/>
            <a:headEnd/>
            <a:tailEnd/>
          </a:ln>
        </p:spPr>
        <p:txBody>
          <a:bodyPr wrap="none" anchor="ctr"/>
          <a:lstStyle/>
          <a:p>
            <a:pPr algn="ctr"/>
            <a:r>
              <a:rPr lang="en-US" b="1"/>
              <a:t>5</a:t>
            </a:r>
            <a:r>
              <a:rPr lang="en-US"/>
              <a:t> </a:t>
            </a:r>
          </a:p>
        </p:txBody>
      </p:sp>
      <p:sp>
        <p:nvSpPr>
          <p:cNvPr id="24589" name="Oval 14"/>
          <p:cNvSpPr>
            <a:spLocks noChangeArrowheads="1"/>
          </p:cNvSpPr>
          <p:nvPr/>
        </p:nvSpPr>
        <p:spPr bwMode="auto">
          <a:xfrm>
            <a:off x="533400" y="4038600"/>
            <a:ext cx="457200" cy="457200"/>
          </a:xfrm>
          <a:prstGeom prst="ellipse">
            <a:avLst/>
          </a:prstGeom>
          <a:solidFill>
            <a:schemeClr val="accent1"/>
          </a:solidFill>
          <a:ln w="9525">
            <a:solidFill>
              <a:schemeClr val="tx1"/>
            </a:solidFill>
            <a:round/>
            <a:headEnd/>
            <a:tailEnd/>
          </a:ln>
        </p:spPr>
        <p:txBody>
          <a:bodyPr wrap="none" anchor="ctr"/>
          <a:lstStyle/>
          <a:p>
            <a:pPr algn="ctr"/>
            <a:r>
              <a:rPr lang="en-US" b="1"/>
              <a:t>3</a:t>
            </a:r>
            <a:r>
              <a:rPr lang="en-US"/>
              <a:t> </a:t>
            </a:r>
          </a:p>
        </p:txBody>
      </p:sp>
      <p:sp>
        <p:nvSpPr>
          <p:cNvPr id="24590" name="Text Box 15"/>
          <p:cNvSpPr txBox="1">
            <a:spLocks noChangeArrowheads="1"/>
          </p:cNvSpPr>
          <p:nvPr/>
        </p:nvSpPr>
        <p:spPr bwMode="auto">
          <a:xfrm>
            <a:off x="228600" y="5867400"/>
            <a:ext cx="2895600" cy="639763"/>
          </a:xfrm>
          <a:prstGeom prst="rect">
            <a:avLst/>
          </a:prstGeom>
          <a:noFill/>
          <a:ln w="9525">
            <a:noFill/>
            <a:miter lim="800000"/>
            <a:headEnd/>
            <a:tailEnd/>
          </a:ln>
        </p:spPr>
        <p:txBody>
          <a:bodyPr>
            <a:spAutoFit/>
          </a:bodyPr>
          <a:lstStyle/>
          <a:p>
            <a:pPr>
              <a:spcBef>
                <a:spcPct val="50000"/>
              </a:spcBef>
            </a:pPr>
            <a:r>
              <a:rPr lang="en-US" sz="1200">
                <a:solidFill>
                  <a:srgbClr val="FF0000"/>
                </a:solidFill>
              </a:rPr>
              <a:t>frote</a:t>
            </a:r>
            <a:r>
              <a:rPr lang="en-US" sz="1200"/>
              <a:t> vigorosamente sus manos y antebrazos durante 10 a 15 segundos. Lave bajo sus uñas y entre los dedos. </a:t>
            </a:r>
          </a:p>
        </p:txBody>
      </p:sp>
      <p:sp>
        <p:nvSpPr>
          <p:cNvPr id="24591" name="Text Box 16"/>
          <p:cNvSpPr txBox="1">
            <a:spLocks noChangeArrowheads="1"/>
          </p:cNvSpPr>
          <p:nvPr/>
        </p:nvSpPr>
        <p:spPr bwMode="auto">
          <a:xfrm>
            <a:off x="5791200" y="3200400"/>
            <a:ext cx="1219200" cy="276225"/>
          </a:xfrm>
          <a:prstGeom prst="rect">
            <a:avLst/>
          </a:prstGeom>
          <a:noFill/>
          <a:ln w="9525">
            <a:noFill/>
            <a:miter lim="800000"/>
            <a:headEnd/>
            <a:tailEnd/>
          </a:ln>
        </p:spPr>
        <p:txBody>
          <a:bodyPr>
            <a:spAutoFit/>
          </a:bodyPr>
          <a:lstStyle/>
          <a:p>
            <a:pPr>
              <a:spcBef>
                <a:spcPct val="50000"/>
              </a:spcBef>
            </a:pPr>
            <a:r>
              <a:rPr lang="en-US" sz="1200"/>
              <a:t>Aplique Jabón</a:t>
            </a:r>
          </a:p>
        </p:txBody>
      </p:sp>
      <p:sp>
        <p:nvSpPr>
          <p:cNvPr id="24592" name="Text Box 17"/>
          <p:cNvSpPr txBox="1">
            <a:spLocks noChangeArrowheads="1"/>
          </p:cNvSpPr>
          <p:nvPr/>
        </p:nvSpPr>
        <p:spPr bwMode="auto">
          <a:xfrm>
            <a:off x="6248400" y="5791200"/>
            <a:ext cx="2895600" cy="646113"/>
          </a:xfrm>
          <a:prstGeom prst="rect">
            <a:avLst/>
          </a:prstGeom>
          <a:noFill/>
          <a:ln w="9525">
            <a:noFill/>
            <a:miter lim="800000"/>
            <a:headEnd/>
            <a:tailEnd/>
          </a:ln>
        </p:spPr>
        <p:txBody>
          <a:bodyPr>
            <a:spAutoFit/>
          </a:bodyPr>
          <a:lstStyle/>
          <a:p>
            <a:pPr>
              <a:spcBef>
                <a:spcPct val="50000"/>
              </a:spcBef>
            </a:pPr>
            <a:r>
              <a:rPr lang="en-US" sz="1200"/>
              <a:t>Seque sus manos y antebrazos con toalla de papel desechable o con secador de aire</a:t>
            </a:r>
          </a:p>
        </p:txBody>
      </p:sp>
      <p:sp>
        <p:nvSpPr>
          <p:cNvPr id="24593" name="Text Box 18"/>
          <p:cNvSpPr txBox="1">
            <a:spLocks noChangeArrowheads="1"/>
          </p:cNvSpPr>
          <p:nvPr/>
        </p:nvSpPr>
        <p:spPr bwMode="auto">
          <a:xfrm>
            <a:off x="3200400" y="6019800"/>
            <a:ext cx="2667000" cy="461963"/>
          </a:xfrm>
          <a:prstGeom prst="rect">
            <a:avLst/>
          </a:prstGeom>
          <a:noFill/>
          <a:ln w="9525">
            <a:noFill/>
            <a:miter lim="800000"/>
            <a:headEnd/>
            <a:tailEnd/>
          </a:ln>
        </p:spPr>
        <p:txBody>
          <a:bodyPr>
            <a:spAutoFit/>
          </a:bodyPr>
          <a:lstStyle/>
          <a:p>
            <a:pPr>
              <a:spcBef>
                <a:spcPct val="50000"/>
              </a:spcBef>
            </a:pPr>
            <a:r>
              <a:rPr lang="en-US" sz="1200"/>
              <a:t>Enjuague sus manos vigorosamente bajo el chorro de agua </a:t>
            </a:r>
          </a:p>
        </p:txBody>
      </p:sp>
      <p:sp>
        <p:nvSpPr>
          <p:cNvPr id="24594" name="Text Box 19"/>
          <p:cNvSpPr txBox="1">
            <a:spLocks noChangeArrowheads="1"/>
          </p:cNvSpPr>
          <p:nvPr/>
        </p:nvSpPr>
        <p:spPr bwMode="auto">
          <a:xfrm>
            <a:off x="1066800" y="990600"/>
            <a:ext cx="7315200" cy="338138"/>
          </a:xfrm>
          <a:prstGeom prst="rect">
            <a:avLst/>
          </a:prstGeom>
          <a:noFill/>
          <a:ln w="9525">
            <a:noFill/>
            <a:miter lim="800000"/>
            <a:headEnd/>
            <a:tailEnd/>
          </a:ln>
        </p:spPr>
        <p:txBody>
          <a:bodyPr>
            <a:spAutoFit/>
          </a:bodyPr>
          <a:lstStyle/>
          <a:p>
            <a:pPr>
              <a:spcBef>
                <a:spcPct val="50000"/>
              </a:spcBef>
            </a:pPr>
            <a:r>
              <a:rPr lang="en-US" sz="1600" b="1"/>
              <a:t>Siga estos cinco pasos para lograr un lavado de manos apropiado: </a:t>
            </a:r>
          </a:p>
        </p:txBody>
      </p:sp>
      <p:pic>
        <p:nvPicPr>
          <p:cNvPr id="24595" name="Picture 20" descr="00b_SOAP"/>
          <p:cNvPicPr>
            <a:picLocks noChangeAspect="1" noChangeArrowheads="1"/>
          </p:cNvPicPr>
          <p:nvPr/>
        </p:nvPicPr>
        <p:blipFill>
          <a:blip r:embed="rId7" cstate="print"/>
          <a:srcRect/>
          <a:stretch>
            <a:fillRect/>
          </a:stretch>
        </p:blipFill>
        <p:spPr bwMode="auto">
          <a:xfrm>
            <a:off x="5562600" y="1600200"/>
            <a:ext cx="1773238" cy="1550988"/>
          </a:xfrm>
          <a:prstGeom prst="rect">
            <a:avLst/>
          </a:prstGeom>
          <a:noFill/>
          <a:ln w="9525">
            <a:noFill/>
            <a:miter lim="800000"/>
            <a:headEnd/>
            <a:tailEnd/>
          </a:ln>
        </p:spPr>
      </p:pic>
      <p:sp>
        <p:nvSpPr>
          <p:cNvPr id="24596" name="Text Box 22"/>
          <p:cNvSpPr txBox="1">
            <a:spLocks noChangeArrowheads="1"/>
          </p:cNvSpPr>
          <p:nvPr/>
        </p:nvSpPr>
        <p:spPr bwMode="auto">
          <a:xfrm>
            <a:off x="1066800" y="679450"/>
            <a:ext cx="7086600" cy="339725"/>
          </a:xfrm>
          <a:prstGeom prst="rect">
            <a:avLst/>
          </a:prstGeom>
          <a:noFill/>
          <a:ln w="9525">
            <a:noFill/>
            <a:miter lim="800000"/>
            <a:headEnd/>
            <a:tailEnd/>
          </a:ln>
        </p:spPr>
        <p:txBody>
          <a:bodyPr>
            <a:spAutoFit/>
          </a:bodyPr>
          <a:lstStyle/>
          <a:p>
            <a:pPr>
              <a:spcBef>
                <a:spcPct val="50000"/>
              </a:spcBef>
            </a:pPr>
            <a:r>
              <a:rPr lang="en-US" sz="1600" b="1"/>
              <a:t>Siempre lave sus manos antes de colocarse un nuevo par de guantes.</a:t>
            </a:r>
            <a:endParaRPr lang="en-US" b="1"/>
          </a:p>
        </p:txBody>
      </p:sp>
      <p:sp>
        <p:nvSpPr>
          <p:cNvPr id="22" name="Footer Placeholder 131"/>
          <p:cNvSpPr>
            <a:spLocks noGrp="1"/>
          </p:cNvSpPr>
          <p:nvPr/>
        </p:nvSpPr>
        <p:spPr bwMode="auto">
          <a:xfrm>
            <a:off x="0" y="6477000"/>
            <a:ext cx="899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dirty="0" smtClean="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err="1" smtClean="0"/>
              <a:t>Presentación</a:t>
            </a:r>
            <a:r>
              <a:rPr lang="en-US" sz="1100" dirty="0" smtClean="0"/>
              <a:t> </a:t>
            </a:r>
            <a:r>
              <a:rPr lang="en-US" sz="1100" dirty="0" err="1" smtClean="0"/>
              <a:t>preparada</a:t>
            </a:r>
            <a:r>
              <a:rPr lang="en-US" sz="1100" dirty="0" smtClean="0"/>
              <a:t> </a:t>
            </a:r>
            <a:r>
              <a:rPr lang="en-US" sz="1100" dirty="0" err="1" smtClean="0"/>
              <a:t>por</a:t>
            </a:r>
            <a:r>
              <a:rPr lang="en-US" sz="1100" dirty="0" smtClean="0"/>
              <a:t> el </a:t>
            </a:r>
            <a:r>
              <a:rPr lang="en-US" sz="1100" dirty="0"/>
              <a:t>Food Contact and Utensil Barrier Usage Committee for the Conference for the Food Protection  - </a:t>
            </a:r>
            <a:r>
              <a:rPr lang="en-US" sz="1100" dirty="0" err="1" smtClean="0"/>
              <a:t>Revisada</a:t>
            </a:r>
            <a:r>
              <a:rPr lang="en-US" sz="1100" dirty="0" smtClean="0"/>
              <a:t> en  </a:t>
            </a:r>
            <a:r>
              <a:rPr lang="en-US" sz="1100" dirty="0" err="1" smtClean="0"/>
              <a:t>Deciembre</a:t>
            </a:r>
            <a:r>
              <a:rPr lang="en-US" sz="1100" dirty="0" smtClean="0"/>
              <a:t> </a:t>
            </a:r>
            <a:r>
              <a:rPr lang="en-US" sz="1100" dirty="0"/>
              <a:t>2009</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2490</TotalTime>
  <Words>3562</Words>
  <Application>Microsoft Office PowerPoint</Application>
  <PresentationFormat>On-screen Show (4:3)</PresentationFormat>
  <Paragraphs>318</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Default Design</vt:lpstr>
      <vt:lpstr>Slide 1</vt:lpstr>
      <vt:lpstr>¡Hay una Herramienta Para cada Tarea o Uso!</vt:lpstr>
      <vt:lpstr>Puede usar objetivo en vez de MISIÓN</vt:lpstr>
      <vt:lpstr>¿Cuándo debe elegir una barrera de guante un empleado que manipula alimentos?</vt:lpstr>
      <vt:lpstr>¿Cuándo debe elegir una barrera de guante un empleado que manipula alimentos?</vt:lpstr>
      <vt:lpstr>Las Barreras de Guante deben ser específicas para cada Tarea </vt:lpstr>
      <vt:lpstr>Slide 7</vt:lpstr>
      <vt:lpstr>Evite la contaminación cruzada mediante el lavado de manos y cambio de guantes  </vt:lpstr>
      <vt:lpstr>Lavado de Manos </vt:lpstr>
      <vt:lpstr>Frecuencia de Cambio de Guantes </vt:lpstr>
      <vt:lpstr>Elija la Talla de Guantes Correcta </vt:lpstr>
      <vt:lpstr>Evite la contaminación cruzada mediante el uso de guantes resistentes a las cortaduras</vt:lpstr>
      <vt:lpstr>Para Retirar los Guantes Apropiadamente</vt:lpstr>
      <vt:lpstr>Utensilios (palas, cucharas, cucharones, espátulas, pinzas, tenedores, palillos, palillos de dientes)</vt:lpstr>
      <vt:lpstr>Utensilios (palas, cucharas, cucharones, espátulas, pinzas, tenedores, palillos, palillos de dientes)</vt:lpstr>
      <vt:lpstr>Palas</vt:lpstr>
      <vt:lpstr>Cucharas</vt:lpstr>
      <vt:lpstr>Cucharones</vt:lpstr>
      <vt:lpstr>Espátulas</vt:lpstr>
      <vt:lpstr>Espátulas</vt:lpstr>
      <vt:lpstr>El Uso de Espátulas</vt:lpstr>
      <vt:lpstr>Slide 22</vt:lpstr>
      <vt:lpstr>Pinzas</vt:lpstr>
      <vt:lpstr>Una pinza para cada uso</vt:lpstr>
      <vt:lpstr>El Uso de Pinzas</vt:lpstr>
      <vt:lpstr>Slide 26</vt:lpstr>
      <vt:lpstr>Slide 27</vt:lpstr>
      <vt:lpstr>Tenedores</vt:lpstr>
      <vt:lpstr>Tenedores </vt:lpstr>
      <vt:lpstr>El uso de los Tenedores</vt:lpstr>
      <vt:lpstr>PAPEL DE ENVOLTURA</vt:lpstr>
      <vt:lpstr>Papeles de Envoltura</vt:lpstr>
      <vt:lpstr>Eligiendo el Papel de Envoltura Adecuado</vt:lpstr>
      <vt:lpstr>Eligiendo el Papel de Envoltura Adecuado</vt:lpstr>
      <vt:lpstr>Beneficios del uso de Papel de Envoltura</vt:lpstr>
      <vt:lpstr>Uso de los Papeles de Envoltura</vt:lpstr>
      <vt:lpstr>Palillos</vt:lpstr>
      <vt:lpstr>Palillos</vt:lpstr>
      <vt:lpstr>El uso de los Palillos</vt:lpstr>
      <vt:lpstr>Palillos para Dientes</vt:lpstr>
      <vt:lpstr>Slide 41</vt:lpstr>
      <vt:lpstr>Slide 42</vt:lpstr>
    </vt:vector>
  </TitlesOfParts>
  <Company>mycompany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Janet Anderberg</dc:creator>
  <cp:lastModifiedBy>Brinker International</cp:lastModifiedBy>
  <cp:revision>128</cp:revision>
  <dcterms:created xsi:type="dcterms:W3CDTF">2007-07-25T17:14:11Z</dcterms:created>
  <dcterms:modified xsi:type="dcterms:W3CDTF">2010-02-09T16:53:28Z</dcterms:modified>
</cp:coreProperties>
</file>